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19D66-F925-48FC-85F2-E079544AF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9DD08-E2CF-4181-9E77-7579477FB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A9627-5823-4E7E-BB23-B5E27BD7D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D5917C-BDF1-4303-B637-7D2E4F268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F4119B-B2EF-4D42-85EC-5E2844E6F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380E39-67EE-44AA-9F3B-B9A5AE795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620968-A3D8-4038-A773-E0374A34F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DE9DE1-AA0B-4DF6-A7B8-7F3A12F4C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78846F-17B1-4EB2-B39A-F5EE32C25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CF571-57D6-4279-BD77-D20EB6EA2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FB1BC-786C-43D5-A053-2AC3EEC6D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50073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佳缘科技新股申购分析报告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佳缘科技概述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新股申购概况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投资价值分析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佳缘科技概述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958" r="209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佳缘科技成立于XXXX年，是一家专注于XXX领域的公司。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成立时间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公司的注册资本为XXXX万元人民币。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注册资本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总部位于XXX地区。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总部地点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公司拥有员工XXX余人。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员工数量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主营业务与产品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主营业务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佳缘科技的主营业务包括XXX和XXX等。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产品与服务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公司主要产品包括XXX、XXX等，并提供XXX服务。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佳缘科技在XXX领域处于领先地位，是国内该行业的龙头企业之一。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行业地位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公司的竞争优势主要体现在以下几个方面：技术先进、产品质量高、服务周到、品牌知名度高、市场占有率高等。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行业地位与竞争优势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新股申购概况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佳缘科技此次新股发行规模为1亿股，占公司总股本的10%。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每股发行价格为10元，市盈率约为20倍。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发行规模与价格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发行价格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新股申购时间安排在8月1日至8月5日之间，具体申购时间视股市情况而定。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申购时间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投资者可以通过证券公司或基金公司等机构进行新股申购，申购时需要提供股票账户和资金账户等信息。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申购方式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申购时间与方式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投资者门槛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对于个人投资者，需要满足一定的资产和交易经验要求才能参与新股申购。机构投资者则需符合相关规定，具备一定的投资能力和风险承受能力。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新股申购存在一定的风险，包括市场风险、企业经营风险等。投资者需要充分了解新股发行公司的基本面和市场情况，理性投资，避免盲目跟风。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投资者门槛与风险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投资价值分析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https://d.book118.com/818050073064006035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2024-09-14T07:00:56.949</cp:lastPrinted>
  <dcterms:created xsi:type="dcterms:W3CDTF">2024-09-13T23:00:56Z</dcterms:created>
  <dcterms:modified xsi:type="dcterms:W3CDTF">2024-09-13T23:00:58Z</dcterms:modified>
</cp:coreProperties>
</file>