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9F698-049D-4229-97EC-4B5D186A3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19432-10AB-445A-8A70-795DD289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5949B-A4F8-444F-8675-688DBB90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9E243-E8AD-41B4-A82F-91CA4AAC9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61C2E-26CF-4794-AC75-5CBC799B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77CA5-B6E5-469F-96F1-577600BFC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823EAE-C04D-4BCC-B3AC-096EF60D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CE72C-700E-4E62-94D2-672068D4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A9C9A-BB7D-443E-ADCA-A7E325D8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83DF9-45EC-49EB-B850-F8AA0399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F4E28-9771-44DF-9B6B-9909535E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51102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文化创意2024年鼓励文化创意产业发展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鼓励文化创意产业发展措施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培育市场主体与提升竞争力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加强知识产权保护与应用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推动文化创意产业集聚发展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加强人才队伍建设与培养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文化创意产业现状及趋势分析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近年来，我国文化创意产业快速发展，成为经济增长的新动力。政府加大了对文化创意产业的扶持力度，推动文化产业与科技、旅游等相关产业融合发展，形成了一批具有影响力的文化品牌和企业。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国内文化创意产业现状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在全球范围内，文化创意产业同样呈现出蓬勃发展的态势。发达国家如美国、英国等，文化创意产业已成为其国民经济的支柱产业之一，为经济增长和就业创造了显著贡献。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国外文化创意产业现状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国内外文化创意产业现状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随着互联网和数字技术的不断进步，文化创意产业正朝着数字化、智能化的方向发展。虚拟现实、增强现实等技术的应用，为文化创意产业提供了更广阔的发展空间。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文化创意产业正在与旅游、教育、科技等产业进行跨界融合，形成新的商业模式和业态。这种跨界融合将推动文化创意产业的创新发展，为市场带来更多元化的产品和服务。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国际化与全球化趋势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随着全球化的加速推进，文化创意产业的国际化趋势日益明显。各国之间的文化交流与合作不断加强，为文化创意产业的全球化发展提供了有力支持。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4" r="25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政策扶持与优惠措施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政府对文化创意产业的扶持力度不断加大，出台了一系列优惠政策和措施，如税收减免、资金扶持、土地使用等，为文化创意产业的发展提供了有力保障。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法规建设与知识产权保护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国家加强了文化创意产业相关法规的建设和完善，加大了对知识产权的保护力度，打击盗版和侵权行为，为文化创意产业的健康发展提供了良好的法治环境。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我国积极参与国际文化创意产业的合作与交流，与世界各国共同推动文化产业的繁荣发展。通过建立国际合作机制、举办国际文化节等活动，促进了不同文化之间的交流与融合。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鼓励文化创意产业发展措施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实施文化创意产业重点项目扶持计划，对具有市场潜力和发展前景的优秀项目给予资金支持。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加强与文化创意产业相关的公共服务平台建设，提供技术支持、信息咨询、知识产权保护等服务。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设立文化创意产业发展专项资金，用于支持文化创意企业的创新研发、市场拓展、人才培训等。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财政资金支持政策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对文化创意企业给予一定期限的税收减免，降低企业税负，提高其市场竞争力。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对文化创意产业领域的技术转让、技术开发等收入给予税收优惠，鼓励企业加强技术创新和成果转化。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对符合条件的文化创意企业给予增值税、企业所得税等方面的税收优惠政策。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鼓励金融机构加大对文化创意产业的信贷支持力度，降低企业融资成本。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支持符合条件的文化创意企业通过发行股票、债券等直接融资方式筹集资金，拓宽融资渠道。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推动建立文化创意产业投资基金，吸引社会资本参与文化创意产业发展。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金融支持政策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培育市场主体与提升竞争力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选定一批具有发展潜力的文化创意企业进行重点培育，通过政策扶持、资金支持和市场拓展等手段，促进其快速成长为行业的龙头企业和骨干企业。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鼓励龙头企业通过兼并重组、资源整合等方式，进一步壮大企业规模，提高产业集聚度和整体竞争力。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支持骨干企业加强品牌建设、营销推广和国际化发展，提升其在国内外市场的知名度和影响力。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931" r="11931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培育龙头企业及骨干企业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加强中小企业扶持力度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加大对中小文化创意企业的扶持力度，通过财政、税收、金融等政策措施，降低其经营成本和融资难度，提高其生存和发展能力。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鼓励中小企业走专业化、精细化、特色化的发展道路，培育一批“专精特新”文化创意企业。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支持中小企业加强与大企业、高校和科研机构的合作，实现资源共享和优势互补，促进协同创新。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https://d.book118.com/818051102055006043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2024-09-22T23:11:15.927</cp:lastPrinted>
  <dcterms:created xsi:type="dcterms:W3CDTF">2024-09-22T15:11:15Z</dcterms:created>
  <dcterms:modified xsi:type="dcterms:W3CDTF">2024-09-22T15:11:18Z</dcterms:modified>
</cp:coreProperties>
</file>