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913B1-899D-4573-8A10-1D08F8BE6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0E9F9-87EA-496E-BA8B-935D5E8F1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6E935-B921-456E-AA91-AC8F90C7F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A60C7-E540-4A53-B44C-BF70848DD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4FD2B3-08BA-4135-8371-036C86512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A4D4F-207C-4B71-8009-BE678E84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2D8A8-2B18-4366-BA98-FB3D3CB32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6D339-AA70-44F8-9BC0-EFE0EA476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C61CA-78AC-4817-B23D-D96BA7080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303B3-75C7-467B-9C87-F6836C82C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018B6-F726-4729-BB5D-C4354F30A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51110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教师礼仪培训中的团队协作与合作精神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团队协作与合作精神概述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团队协作在教师礼仪中体现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合作精神在教师礼仪中培养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案例分析：成功团队协作与合作精神实践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提升团队协作与合作精神策略方法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团队协作与合作精神概述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43" r="282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916" r="259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指团队成员之间互相协作、共同努力以实现共同目标的过程。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指团队成员在协作过程中展现出的积极态度、互相支持和共同解决问题的精神。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通过团队协作和合作，可以更有效地利用资源、分享知识和经验，从而提高工作效率。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团队成员之间的交流和合作有助于激发新的想法和创意，推动团队的创新和发展。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良好的团队协作和合作精神有助于增强团队成员之间的信任和默契，提高团队的凝聚力。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教师礼仪规范了教师与同事、学生、家长等人之间的交往方式，为团队协作提供了良好的基础。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教师礼仪是团队协作的基础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在教师礼仪的基础上，团队协作强调教师之间的互相合作、共同解决问题，体现了教师礼仪中尊重、理解和支持他人的精神。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团队协作是教师礼仪的延伸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合作精神要求教师不仅关注个人礼仪修养，更要注重与团队成员之间的协作和配合，以实现共同的教育目标。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合作精神是教师礼仪的升华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与教师礼仪关系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团队协作在教师礼仪中体现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共同目标与愿景建立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在礼仪培训开始阶段，团队成员应共同讨论并明确培训目标，确保每个人对培训目的有清晰的认识。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团队成员应共同制定一个具有吸引力的共同愿景，以激发团队凝聚力和向心力。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根据培训目标和共同愿景，将任务分解为具体的工作内容，并明确每个人的责任和期望成果。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制定共同愿景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目标分解与任务分配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角色认知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责任担当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角色定位与责任担当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鼓励团队成员发挥各自的专业优势，通过互补性技能实现团队整体效能最大化。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每个团队成员都应承担起自己的责任，积极履行义务，为团队的成功贡献力量。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团队成员应明确自己在团队中的角色和职责，并认识到每个角色的重要性。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通过积极的沟通和互动，团队成员之间应建立相互信任的关系，为协作奠定坚实基础。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606" r="216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尊重每个团队成员的个性、背景和观点，鼓励多元化的声音和想法。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在沟通过程中，注重倾听他人的意见和需求，努力理解对方的立场和感受，以达成共识和协作。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相互信任与尊重营造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合作精神在教师礼仪中培养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接纳不同观点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包容多样性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开放心态与包容态度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在团队中，每个成员都有自己的独特性和专业背景，对于同一问题可能有不同的看法。教师应以开放的心态接纳并尊重他人的观点，共同寻求最佳解决方案。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在团队协作中，教师应学会欣赏并尊重团队成员的多样性，包括性格、经验、文化背景等方面的差异。通过包容多样性，可以激发团队的创造力和活力。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倾听是有效沟通的关键。教师应耐心倾听团队成员的意见和建议，理解他人的需求和关切，从而建立互信和共识。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每个团队成员都为团队的成功做出了贡献。教师应认可和尊重他人的努力和成果，鼓励团队成员积极分享经验和知识。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倾听他人意见并尊重多样性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尊重他人贡献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https://d.book118.com/818051110034006023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2024-08-29T16:17:12.656</cp:lastPrinted>
  <dcterms:created xsi:type="dcterms:W3CDTF">2024-08-29T08:17:12Z</dcterms:created>
  <dcterms:modified xsi:type="dcterms:W3CDTF">2024-08-29T08:17:14Z</dcterms:modified>
</cp:coreProperties>
</file>