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EF9D3-AA08-448D-91C2-875B5080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E2FC2-7A4F-4E95-93C9-34C728446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C76E6-F37D-40F8-88FF-3C2C1A94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066F1-5652-491A-A24D-D9033971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20D2C-840D-46C9-890D-92635AAE6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0AF9D-FC9E-407A-96A9-6919A1507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69570-9EC0-442F-806C-384EB7BE3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647F1-898C-4E5C-B68B-87F9DC5D1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E0F08-E2F9-4095-BB04-153F139DB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7B6D-6219-40F1-9D96-1A1C4B0C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672A1-FC18-4933-AAC2-08645A9E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51116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社区法治建设工作总结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社区法治建设工作回顾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社区法治建设工作成效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社区法治建设工作不足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社区法治建设工作展望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贯彻落实依法治国方略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社区法治建设是依法治国方略在基层的具体实践，通过加强社区法治建设，推动基层治理体系和治理能力现代化。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维护社会稳定和长治久安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加强社区法治建设，有利于化解基层矛盾纠纷，维护社会稳定和长治久安。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促进经济社会发展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良好的法治环境是经济社会发展的重要保障，通过社区法治建设，为经济社会发展提供有力的法治支撑。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693" r="266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包括社区法治建设的组织领导、制度建设、宣传教育、法律服务等方面的工作开展情况。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社区法治建设工作开展情况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包括社区治理水平提升、居民法治意识增强、基层矛盾纠纷化解等方面的成效。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社区法治建设成效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包括工作推进不力、制度执行不到位、法律服务不足等方面的问题和不足。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社区法治建设存在的问题和不足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包括加强组织领导、完善制度建设、强化宣传教育、提升法律服务等方面的下一步工作计划。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社区法治建设工作回顾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推进基层民主制度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加强社区居民自治，推动社区居委会、业主委员会等基层组织依法履行职责，促进基层民主决策、民主管理、民主监督。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强化法律顾问制度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聘请专业律师担任社区法律顾问，为社区提供法律咨询、法律援助等服务，提高社区依法治理水平。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建立健全社区法治建设制度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制定和完善了社区法治建设规划、年度工作计划等制度文件，为社区法治建设提供了有力保障。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利用新媒体进行宣传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运用微信公众号、微博等新媒体平台，发布法律知识、典型案例等，拓宽法治宣传渠道。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开展普法宣传活动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通过举办法律知识讲座、法律咨询、法律宣传日等活动，提高居民的法律意识和法律素养。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加强青少年法治教育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与学校合作，开展青少年法治宣传教育活动，培养青少年的法治观念和行为习惯。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为符合条件的居民提供法律援助服务，帮助他们解决因经济困难而无法承担律师费用的问题。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提供法律援助服务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开展人民调解工作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加强社区矫正工作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成立人民调解委员会，调解居民之间的纠纷和矛盾，促进社区和谐稳定。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协助司法行政机关开展社区矫正工作，对符合条件的罪犯进行监管和教育帮扶。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加强矛盾纠纷调解工作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成立专门的调解组织或指定专人负责调解工作，积极化解各类矛盾纠纷。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推进多元化解机制建设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探索建立多元化解机制，综合运用法律、行政、经济等手段化解矛盾纠纷。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建立矛盾纠纷排查机制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定期开展矛盾纠纷排查工作，及时发现和掌握社区内的矛盾纠纷情况。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矛盾纠纷化解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社区法治建设工作成效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通过举办法治讲座、法律知识竞赛、模拟法庭等活动，提高居民对法律知识的了解和掌握程度。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法治宣传教育活动丰富多样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制作并发放各类法治宣传资料，如宣传册、海报、折页等，方便居民随时学习了解法律知识。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法治宣传资料发放到位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居民积极参与法治建设活动，自觉学习法律知识，遇到问题时能够主动寻求法律帮助。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居民学法用法积极性提高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居民法治意识提高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加强社区治安管理，完善治安防控体系，有效降低社区内违法犯罪行为的发生率。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社区治安状况良好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建立健全矛盾纠纷排查调处机制，及时发现并化解社区内的矛盾纠纷，防止问题升级扩大。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矛盾纠纷及时化解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通过加强社区法治建设，居民的安全感得到显著提升，对社区的认同感和归属感也相应增强。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居民安全感提升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社区和谐稳定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法律服务覆盖面扩大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拓展法律服务领域和范围，将法律服务延伸到社区各个角落，满足更多居民的法律需求。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居民对法律服务评价积极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居民对社区提供的法律服务给予高度评价，认为服务周到细致，能够及时解决他们在法律方面的问题。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法律服务质量提高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加强法律服务队伍建设，提高法律服务人员的专业素养和服务水平，为居民提供更加优质高效的法律服务。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法律服务满意度提升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https://d.book118.com/818051116025006035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2024-09-13T20:56:23.461</cp:lastPrinted>
  <dcterms:created xsi:type="dcterms:W3CDTF">2024-09-13T12:56:23Z</dcterms:created>
  <dcterms:modified xsi:type="dcterms:W3CDTF">2024-09-13T12:56:25Z</dcterms:modified>
</cp:coreProperties>
</file>