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B8E6E-7B50-4FF6-9E42-D5CC93791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BBE52-FFA3-43F4-87DB-90447A0D2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F72D0-CA8E-4690-B649-A07A3B870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719D41-5102-49BE-8BCD-545674880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A8942F-2FBF-4FEF-9637-16AA8BB05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9E2800-D2D8-48A0-8436-93B395EF7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874720-FC6F-4D21-956A-3F8645B2D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033765-01BC-420D-BB91-5F87013B6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0BCF95-04DD-4606-84DC-0785CC3C5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7F6D9-0048-4C0B-A1DB-36128A7C7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1D9D1-BA8C-4F71-95F5-A41F00CB3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511161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社团社长竞选演讲稿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对社团现状的分析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我的竞选理由与优势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未来工作规划与展望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对外合作与交流计划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承诺与期望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姓名、年级、专业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我是XXX，来自XX年级XX专业。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我性格开朗、热情，善于与人沟通，具备较强的组织能力和领导能力。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63" r="24563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加入社团的时间和初衷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我于X年前加入本社团，初衷是对社团的活动和宗旨深感兴趣，希望在这里找到志同道合的朋友，共同追求我们的爱好。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在社团中的职务和所负责的工作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在社团中，我先后担任过干事、部长等职务，负责策划和组织过多场社团活动，积累了丰富的社团工作经验。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对社团的贡献和成果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在我的带领下，社团成功举办了多场大型活动，吸引了更多的同学加入我们的大家庭。同时，我也积极参与社团的内部建设，为提升社团凝聚力和向心力做出了贡献。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在社团中的经历与贡献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社团文化和理念的定义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我认为社团文化和理念是社团的灵魂和核心，它代表着社团的价值观、信仰和追求，是社团成员共同遵守的行为准则和精神支柱。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对社团文化和理念的认同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我深深认同本社团的文化和理念，它强调团队合作、追求卓越、服务同学等价值观，这些正是我所追求和坚持的。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践行社团文化和理念的行动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社团的一份子，我始终以身作则，践行社团的文化和理念。我注重团队合作，尊重每个成员的意见和建议，努力营造一个和谐、积极向上的团队氛围。同时，我也追求卓越，不断提升自己的能力和素质，为社团的发展贡献自己的力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对社团文化和理念的理解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对社团现状的分析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多元化的成员背景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丰富的活动内容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良好的团队合作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我们的社团吸引了来自不同年级、专业和背景的同学，这种多样性为我们带来了丰富的观点和经验。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社团组织了多种形式的活动，如讲座、研讨会、实践活动等，满足了不同成员的兴趣和需求。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社团成员之间建立了紧密的合作关系，大家相互支持、共同进步，为社团的发展奠定了坚实的基础。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社团目前的优势和特点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社团存在的问题和挑战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目前社团活动的宣传主要依赖于社交媒体和口口相传，宣传渠道相对单一，导致一些潜在成员无法及时了解到我们的活动信息。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部分成员对社团活动的参与热情不高，可能是因为活动内容与他们的兴趣不符或者时间安排上的冲突。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社团在获取外部资源如资金、场地等方面存在一定困难，这在一定程度上限制了我们的活动规模和影响力。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活动宣传不足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成员参与度不高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资源获取有限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更多的实践机会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扩大社交圈子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提升个人能力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社员需求和期望的洞察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成员们希望通过社团活动结交更多志同道合的朋友，拓展自己的社交圈子，为未来的职业发展打下基础。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成员们期望通过参与社团活动提升自己的组织能力、沟通能力、领导力等个人技能，为未来的学习和工作做好准备。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成员们希望社团能够提供更多的实践机会，如组织一些实地考察、志愿服务等活动，让他们能够将所学知识应用到实际中。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我的竞选理由与优势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社长是社团成员的服务者和支持者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社长应关心每一个成员的成长和发展，提供必要的帮助和支持，营造温馨和谐的社团氛围。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社长是社团的领袖和代表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作为社长，我认为首要职责是引领社团发展方向，代表社团与外界沟通合作，为社团争取更多资源和机会。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社长是社团文化的传承者和创新者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社长需要传承社团的优良传统和文化，同时不断创新，推动社团与时俱进，保持活力和吸引力。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对社长角色的理解和定位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83" r="14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我曾在多个项目中担任组织者，能够合理规划时间和资源，确保项目的顺利进行。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具备良好的组织能力和协调能力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我热爱社交，善于与人沟通交流，能够为社团拓展更多合作伙伴和资源。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拥有丰富的社交经验和沟通技巧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我注重创新，善于从不同角度思考问题，同时懂得团队协作的重要性，能够与团队成员共同协作，实现共同目标。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具备创新思维和团队协作精神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个人特长与领导能力展示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https://d.book118.com/818051116126006044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2024-09-25T02:53:55.408</cp:lastPrinted>
  <dcterms:created xsi:type="dcterms:W3CDTF">2024-09-24T18:53:55Z</dcterms:created>
  <dcterms:modified xsi:type="dcterms:W3CDTF">2024-09-24T18:53:57Z</dcterms:modified>
</cp:coreProperties>
</file>