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012A8-403A-4F48-9068-139F0FB0E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C2300-BE7B-454C-B55C-9D8794950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E41AD-0A0A-43F5-AAE6-0716489BA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CB91B-0C7B-4FC0-A187-3232EC48D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9C0A8B-A75C-4EFE-B60D-E015FA78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843EA-493A-4D32-860C-F5AD557EF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536F83-646B-4FA1-97B2-BF9279414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C6BDB-4A82-46F5-A6EE-C389E26BF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47C6C-AE23-4A57-A57A-3BA5ED4F2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3FCCB-70A2-4A24-A76B-26A2E2D90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F4924-83E0-4963-A5AB-89C0840D3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5202012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留守儿童爱心募捐活动策划书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募捐策略及渠道选择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志愿者招募及培训方案设计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据统计，我国留守儿童数量已超过6000万，他们大多分布在农村地区，由于父母长期外出务工，缺乏家庭关爱和教育。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留守儿童数量庞大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留守儿童长期缺乏父母的陪伴和关爱，容易出现孤独、自卑、焦虑等心理问题，甚至导致行为异常。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心理健康问题突出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许多留守儿童所在的学校教育资源匮乏，师资力量不足，教学质量难以保障，影响了他们的学习和发展。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教育资源匮乏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留守儿童现状及问题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21" b="98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08" r="1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筹集善款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通过募捐活动筹集资金，用于改善留守儿童的生活和学习条件，提供心理健康辅导和教育培训等。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增强社会关注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通过活动宣传，提高社会对留守儿童问题的关注度，呼吁更多人关注和参与留守儿童关爱行动。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促进政策完善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通过活动影响和政策倡导，推动政府和社会各界加强对留守儿童的关爱和支持，促进相关政策的完善和落实。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社会关注度提高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近年来，留守儿童问题逐渐受到社会各界的关注，越来越多的公益机构和志愿者加入到关爱留守儿童的行动中。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政府出台了一系列政策措施，加强对留守儿童的关爱和保护，如加大教育投入、完善农村寄宿制学校建设等。同时，鼓励和支持社会力量参与留守儿童关爱行动。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44" r="23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社会关注度与政策支持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关注留守儿童，传递爱心温暖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通过此次募捐活动，呼吁社会各界关注留守儿童群体，传递爱心与温暖，为他们提供更多的关爱和帮助。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倡导公益理念，弘扬社会正能量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通过活动的宣传和推广，倡导公益理念，弘扬社会正能量，鼓励更多的人参与到公益事业中来。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主题设定及理念传递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25" r="14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此口号简洁明了，既表达了活动的目的，也呼吁更多人关注留守儿童的成长和未来。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用爱心点亮留守儿童的未来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此口号突出了捐赠的重要性，同时也传达了通过捐赠可以带给留守儿童希望和关爱的信息。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一份捐赠，一份希望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宣传口号设计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设计专属活动标志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结合活动主题和口号，设计一款简洁、醒目且具有辨识度的活动标志，用于活动的宣传和推广。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统一宣传物料设计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为确保活动形象的一致性，对宣传海报、宣传册、捐赠证书等物料进行统一设计，采用相同的色彩和元素，形成独特的视觉风格。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线上平台视觉呈现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在活动的官方网站或社交媒体平台上，采用与线下物料相统一的视觉设计，确保线上线下的形象一致性，提升活动的整体形象。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视觉识别系统建立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募捐策略及渠道选择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通过社交媒体、公益机构网站等公开平台发布募捐信息，接受公众捐款。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公开募捐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定向募捐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6000" r="3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众筹募捐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针对企业、机构或高净值人群进行定向募捐，寻求大额捐赠。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利用众筹平台，设定募捐目标和期限，吸引公众关注和参与。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募捐方式设定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利用社交媒体、公益机构网站、电子邮件等线上平台进行募捐宣传和推广，扩大影响力。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6000" r="36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6000" r="36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通过社区活动、公益演讲、义卖等形式进行线下募捐，吸引更多人关注和参与。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结合线上宣传和线下活动，形成互动效应，提高募捐效果。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线上线下互动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积极与相关企业、机构、社区等建立合作关系，共同推进募捐活动。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寻找合作伙伴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整合各方资源，包括资金、物资、人力等，为募捐活动提供有力支持。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探索多元化的合作方式，如联合募捐、公益创投等，实现资源共享和优势互补。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合作伙伴寻找与资源整合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资源筹备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提前联系潜在的赞助商或合作伙伴，筹备活动所需的资金、物资等资源。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对目标地区的留守儿童情况进行深入调研，了解他们的实际需求，以此为基础制定详细的活动计划。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组建一支专业的活动策划与执行团队，包括项目经理、策划人员、设计师、宣传人员等。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前期准备工作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现场执行计划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通过线上线下多种渠道进行活动宣传，吸引更多人关注和参与。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现场布置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根据活动主题和宣传内容，对现场进行精心布置，营造温馨、有爱的氛围。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募捐环节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设置募捐箱或线上募捐平台，接受现场参与者或线上网友的善款捐助。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安排一些互动游戏或表演环节，让现场参与者更加深入地了解留守儿童的情况，并激发他们的捐助意愿。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https://d.book118.com/818052020124006044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2024-09-25T02:19:28.391</cp:lastPrinted>
  <dcterms:created xsi:type="dcterms:W3CDTF">2024-09-24T18:19:28Z</dcterms:created>
  <dcterms:modified xsi:type="dcterms:W3CDTF">2024-09-24T18:19:30Z</dcterms:modified>
</cp:coreProperties>
</file>