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2CA72A7-E553-4AA3-9E3D-7D9CCF00F25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7A19491-C596-41DC-9412-40BE0A66F9E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3FE281D-B763-428B-9290-0C6C052CA08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64B62FD-1985-4F8C-B2E0-CE33CCEA6E7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67F98EE-16C1-4AA3-94B4-AF59DE520EE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390FDAC-3951-48F2-BE67-BE998112F56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7BF44B5-0C36-49C8-9CAB-84CD1FAA592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A7F853B-C723-4636-924B-711881CD324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0FCA3E3-64C2-4BAD-8297-370D35CA4D5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B41FD60-E085-4F74-865E-6CC966F0E8F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150B47C-DA8A-4959-938B-8CD8862730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1805401305000604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089" y="1082040"/>
            <a:ext cx="6643794"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痔疮的护理疾病查房</a:t>
            </a:r>
          </a:p>
        </p:txBody>
      </p:sp>
      <p:sp>
        <p:nvSpPr>
          <p:cNvPr id="4" name="AutoShape 4"/>
          <p:cNvSpPr/>
          <p:nvPr/>
        </p:nvSpPr>
        <p:spPr>
          <a:xfrm>
            <a:off x="958956" y="4948612"/>
            <a:ext cx="162576" cy="384069"/>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58956" y="5502858"/>
            <a:ext cx="162576" cy="384069"/>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痔疮概述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痔疮的护理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痔疮的预防与控制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痔疮的并发症与处理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痔疮的康复与患者教育</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01</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痔疮概述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痔疮是肛门直肠底部及肛门粘膜的静脉丛发生曲张而形成的一个或多个柔软的静脉团的一种慢性疾病。</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分类</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内痔、外痔、混合痔。</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3086" r="1308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9291" r="2929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5082" r="35082"/>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长期便秘、腹泻、久坐久站、不良排便习惯等。</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病因</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肛门直肠底部及肛门粘膜的静脉丛发生曲张，血液回流受阻，形成痔疮。</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发病机制</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病因与发病机制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临床表现</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便血、疼痛、肛门瘙痒、脱出等。</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诊断</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肛门镜检查、指诊、钡剂灌肠等。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临床表现与诊断</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02</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痔疮的护理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每日清洗肛门，避免细菌感染。</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保持肛门清洁</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75" r="166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避免长时间坐立</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规律排便</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8813" b="8813"/>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长时间坐立会压迫肛门，加重痔疮症状，应适时起身活动。</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养成定时排便的习惯，避免便秘或腹泻。</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日常护理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保持充足的水分摄入，有助于软化粪便，减少便秘。</a:t>
            </a:r>
          </a:p>
        </p:txBody>
      </p:sp>
      <p:pic>
        <p:nvPicPr>
          <p:cNvPr id="4" name="Picture 4"/>
          <p:cNvPicPr>
            <a:picLocks noChangeAspect="1"/>
          </p:cNvPicPr>
          <p:nvPr/>
        </p:nvPicPr>
        <p:blipFill>
          <a:blip r:embed="rId2"/>
          <a:srcRect l="22792" r="2279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5417" r="15417"/>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8708" r="18708"/>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多喝水</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多吃蔬菜、水果、全谷类等富含膳食纤维的食物，促进肠道蠕动。</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增加膳食纤维</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少吃辛辣、油腻、刺激性食物，以免加重痔疮症状。</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避免刺激性食物</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饮食护理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27" b="2627"/>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27" b="2627"/>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27" b="2627"/>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药物治疗与护理</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局部用药</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使用痔疮膏、栓剂等局部药物，缓解痔疮症状。</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口服药物</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在医生指导下使用口服药物，如止痛药、消炎药等。</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手术治疗</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对于严重的痔疮症状，可能需要手术治疗。术后需注意护理，定期回诊复查。</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https://d.book118.com/818054013050006046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55</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2024-09-27T04:22:42.387</cp:lastPrinted>
  <dcterms:created xsi:type="dcterms:W3CDTF">2024-09-26T20:22:42Z</dcterms:created>
  <dcterms:modified xsi:type="dcterms:W3CDTF">2024-09-26T20:22:44Z</dcterms:modified>
</cp:coreProperties>
</file>