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A7A888-4179-4545-8237-6EE31F313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60219-50F5-4722-A561-18BBAE177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49EFFE-4A4C-4937-80E6-FD26413F4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77DCBC-E845-4FC7-88DD-3A1D15DD4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3B245F-6627-4F50-A29C-DAB47987B3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BB89DF-58D4-4074-9D02-AF70576D70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7CD6BE-3D60-45C5-B3EE-44CE0DA040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A3091-0C27-428A-AF09-82EBC616A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330D9B-32D7-43FC-9257-78290455C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040E8-7003-479D-B1B4-8CB745949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FCAE7-A380-4B8C-8EF5-393CE6218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5406004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建立健全安全管理制度的意义和作用</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建立健全安全管理制度的定义和重要性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安全管理制度的作用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安全管理制度的具体内容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建立健全安全管理制度的难点和挑战</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如何建立健全安全管理制度</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建立健全安全管理制度的案例分析</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建立健全安全管理制度的定义和重要性</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安全管理制度是指企业在安全生产管理过程中所遵循的一系列规范和程序，包括安全生产责任制、安全生产规章制度、安全操作规程等。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安全管理制度的建立健全是指企业在生产过程中，根据国家法律法规、行业标准和企业实际情况，制定和完善各项安全管理制度，确保企业安全生产管理的科学性、规范性和有效性。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建立健全安全管理制度有助于企业全面提升安全管理水平，减少安全事故的发生，保障员工生命安全和企业财产安全。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提高企业安全管理水平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完善的安全管理制度可以提升企业的形象和声誉，增强企业的市场竞争力。同时，安全生产管理也有助于提高企业的生产效率和经济效益。</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增强企业竞争力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安全管理制度的建立和完善可以保障员工的合法权益，提高员工的安全意识和安全操作技能，增强员工的归属感和忠诚度。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保障员工权益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609" b="276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556" b="145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提升企业管理水平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建立健全安全管理制度有助于企业实现科学化、规范化的管理，提高企业的整体管理水平。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安全生产是企业可持续发展的重要保障，完善的安全管理制度有助于企业实现长期稳定的发展。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增强企业社会责任感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建立健全安全管理制度是企业履行社会责任的重要体现，有助于提升企业的社会形象和声誉。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安全管理制度的作用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https://d.book118.com/818054060047006024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9</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9</vt:i4>
      </vt:variant>
    </vt:vector>
  </HeadingPairs>
  <TitlesOfParts>
    <vt:vector baseType="lpstr" size="15">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2024-08-31T10:32:59.510</cp:lastPrinted>
  <dcterms:created xsi:type="dcterms:W3CDTF">2024-08-31T02:32:59Z</dcterms:created>
  <dcterms:modified xsi:type="dcterms:W3CDTF">2024-08-31T02:33:01Z</dcterms:modified>
</cp:coreProperties>
</file>