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31050-70E0-49ED-B4DF-3386F24E3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0538C-B114-4463-8FEC-18356C598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9D5EA-0F36-4518-8756-C39254AC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100E3-2B86-465D-B370-80E6E6FF9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77D60-F160-409C-8E4C-816A9CA7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621A1-8E3E-4DDB-ACF5-B31A1430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843552-CBE9-45E3-B3EB-4A9B272B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E38B7-538D-4CDA-A8B8-4BC757EDA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082A6-DE07-4A4A-8C5D-3407C6A51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8FB88-A179-4E81-A1DA-B1C86A5D7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2F2F9-28FC-40EA-AA18-D1087435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97" r:id="rId2"/>
    <p:sldLayoutId id="2147485398" r:id="rId3"/>
    <p:sldLayoutId id="2147485399" r:id="rId4"/>
    <p:sldLayoutId id="2147485400" r:id="rId5"/>
    <p:sldLayoutId id="2147485401" r:id="rId6"/>
    <p:sldLayoutId id="2147485402" r:id="rId7"/>
    <p:sldLayoutId id="2147485403" r:id="rId8"/>
    <p:sldLayoutId id="2147485404" r:id="rId9"/>
    <p:sldLayoutId id="2147485405" r:id="rId10"/>
    <p:sldLayoutId id="214748540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550661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AA,a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测量实习工作个人心得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实习背景与目的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实习经历与工作内容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专业知识与技能应用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团队合作与沟通交流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个人成长与收获体会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实习背景与目的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实习单位介绍</a:t>
            </a:r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单位名称：XX测量公司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单位性质：专业测量服务提供商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单位规模：拥有多名专业测量工程师和先进的测量设备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单位业务：提供土地测量、工程测量、地形测量等服务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实习目的与任务</a:t>
            </a:r>
            <a:endParaRPr lang="zh-CN" altLang="en-US"/>
          </a:p>
        </p:txBody>
      </p:sp>
      <p:sp>
        <p:nvSpPr>
          <p:cNvPr id="104910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完成实习报告，总结实习经验和收获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提高团队协作能力和解决问题的能力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掌握测量仪器的使用方法和注意事项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学习测量理论知识和实践技能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实习经历与工作内容</a:t>
            </a:r>
            <a:endParaRPr lang="zh-CN" altLang="en-US"/>
          </a:p>
        </p:txBody>
      </p:sp>
      <p:sp>
        <p:nvSpPr>
          <p:cNvPr id="104916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实习时间与地点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实习工作内容与职责</a:t>
            </a:r>
            <a:endParaRPr lang="zh-CN" altLang="en-US"/>
          </a:p>
        </p:txBody>
      </p:sp>
      <p:sp>
        <p:nvSpPr>
          <p:cNvPr id="10492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参与测量实习项目，了解测量工作的基本流程和操作方法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参与测量仪器的维护和保养，确保仪器的正常运行和使用寿命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协助完成测量报告的编写，包括测量数据、分析结果和结论等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负责现场测量数据的采集、记录和整理，确保数据的准确性和完整性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遇到的困难与解决方法</a:t>
            </a:r>
            <a:endParaRPr lang="zh-CN" altLang="en-US"/>
          </a:p>
        </p:txBody>
      </p:sp>
      <p:sp>
        <p:nvSpPr>
          <p:cNvPr id="1049314" name="标题"/>
          <p:cNvSpPr txBox="1"/>
          <p:nvPr>
            <p:custDataLst>
              <p:tags r:id="rId2"/>
            </p:custDataLst>
          </p:nvPr>
        </p:nvSpPr>
        <p:spPr>
          <a:xfrm>
            <a:off x="3993768" y="1490400"/>
            <a:ext cx="4255545" cy="3733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困难：测量仪器操作不熟悉 解决方法：向有经验的同事请教，反复练习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3"/>
            </p:custDataLst>
          </p:nvPr>
        </p:nvSpPr>
        <p:spPr>
          <a:xfrm>
            <a:off x="3994439" y="1898024"/>
            <a:ext cx="4254874" cy="516414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解决方法：向有经验的同事请教，反复练习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8"/>
          <p:cNvSpPr/>
          <p:nvPr>
            <p:custDataLst>
              <p:tags r:id="rId4"/>
            </p:custDataLst>
          </p:nvPr>
        </p:nvSpPr>
        <p:spPr>
          <a:xfrm>
            <a:off x="3586815" y="2603812"/>
            <a:ext cx="5012370" cy="1142289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标题"/>
          <p:cNvSpPr txBox="1"/>
          <p:nvPr>
            <p:custDataLst>
              <p:tags r:id="rId5"/>
            </p:custDataLst>
          </p:nvPr>
        </p:nvSpPr>
        <p:spPr>
          <a:xfrm>
            <a:off x="3993768" y="2670295"/>
            <a:ext cx="4255545" cy="3894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困难：测量数据不准确 解决方法：检查仪器是否校准，重新测量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6"/>
            </p:custDataLst>
          </p:nvPr>
        </p:nvSpPr>
        <p:spPr>
          <a:xfrm>
            <a:off x="3994439" y="3102095"/>
            <a:ext cx="4254874" cy="571480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解决方法：检查仪器是否校准，重新测量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9324" name="标题"/>
          <p:cNvSpPr txBox="1"/>
          <p:nvPr>
            <p:custDataLst>
              <p:tags r:id="rId7"/>
            </p:custDataLst>
          </p:nvPr>
        </p:nvSpPr>
        <p:spPr>
          <a:xfrm>
            <a:off x="3993768" y="3911300"/>
            <a:ext cx="4255545" cy="42642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1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困难：天气影响测量结果 解决方法：选择合适的天气进行测量，注意防护</a:t>
            </a:r>
            <a:endParaRPr lang="zh-CN" altLang="en-US" sz="11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8"/>
            </p:custDataLst>
          </p:nvPr>
        </p:nvSpPr>
        <p:spPr>
          <a:xfrm>
            <a:off x="3994439" y="4375333"/>
            <a:ext cx="4254874" cy="537232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解决方法：选择合适的天气进行测量，注意防护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83"/>
          <p:cNvSpPr/>
          <p:nvPr>
            <p:custDataLst>
              <p:tags r:id="rId9"/>
            </p:custDataLst>
          </p:nvPr>
        </p:nvSpPr>
        <p:spPr>
          <a:xfrm>
            <a:off x="3586815" y="5102611"/>
            <a:ext cx="5012370" cy="1138931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标题"/>
          <p:cNvSpPr txBox="1"/>
          <p:nvPr>
            <p:custDataLst>
              <p:tags r:id="rId10"/>
            </p:custDataLst>
          </p:nvPr>
        </p:nvSpPr>
        <p:spPr>
          <a:xfrm>
            <a:off x="3993768" y="5146932"/>
            <a:ext cx="4255545" cy="42642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1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困难：团队合作沟通不畅 解决方法：加强团队沟通，明确分工，共同解决问题</a:t>
            </a:r>
            <a:endParaRPr lang="zh-CN" altLang="en-US" sz="11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11"/>
            </p:custDataLst>
          </p:nvPr>
        </p:nvSpPr>
        <p:spPr>
          <a:xfrm>
            <a:off x="3994439" y="5607608"/>
            <a:ext cx="4254874" cy="641992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解决方法：加强团队沟通，明确分工，共同解决问题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专业知识与技能应用</a:t>
            </a:r>
            <a:endParaRPr lang="zh-CN" altLang="en-US"/>
          </a:p>
        </p:txBody>
      </p:sp>
      <p:sp>
        <p:nvSpPr>
          <p:cNvPr id="104936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测量理论知识在实习中的应用</a:t>
            </a:r>
            <a:endParaRPr lang="zh-CN" altLang="en-US"/>
          </a:p>
        </p:txBody>
      </p:sp>
      <p:sp>
        <p:nvSpPr>
          <p:cNvPr id="10494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测量仪器的使用：掌握各种测量仪器的使用方法，如全站仪、水准仪等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测量数据的处理：学会处理测量数据，如计算距离、角度等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测量误差的分析：了解测量误差的来源和影响因素，学会分析误差并采取措施减小误差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测量方案的设计：根据实际工程情况，设计合理的测量方案，提高测量效率和精度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专业技能在实际操作中的运用</a:t>
            </a:r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测量仪器的使用：熟练掌握各种测量仪器的使用方法，如全站仪、水准仪等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数据处理：能够对测量数据进行准确、快速的处理和分析，如使用Excel进行数据处理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误差分析：能够对测量结果进行误差分析，找出误差来源并采取措施减小误差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团队合作：能够与团队成员进行有效的沟通和协作，共同完成测量任务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实习中学到的专业知识和技能</a:t>
            </a:r>
            <a:endParaRPr lang="zh-CN" altLang="en-US"/>
          </a:p>
        </p:txBody>
      </p:sp>
      <p:sp>
        <p:nvSpPr>
          <p:cNvPr id="104950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测量仪器的使用：如全站仪、水准仪、GPS等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测量数据的处理：如误差分析、数据拟合等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测量方案的设计：如控制网布设、观测方案制定等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测量成果的应用：如地形图绘制、工程放样等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https://d.book118.com/818055066112006031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1_1"/>
  <p:tag name="KSO_WM_UNIT_INDEX" val="1_1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7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2_1"/>
  <p:tag name="KSO_WM_UNIT_INDEX" val="1_2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3_1"/>
  <p:tag name="KSO_WM_UNIT_INDEX" val="1_3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122070312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4_1"/>
  <p:tag name="KSO_WM_UNIT_INDEX" val="1_4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测量实习工作个人心得</vt:lpstr>
      <vt:lpstr>目录</vt:lpstr>
      <vt:lpstr>实习背景与目的</vt:lpstr>
      <vt:lpstr>实习单位介绍</vt:lpstr>
      <vt:lpstr>实习目的与任务</vt:lpstr>
      <vt:lpstr>实习经历与工作内容</vt:lpstr>
      <vt:lpstr>实习时间与地点</vt:lpstr>
      <vt:lpstr>实习工作内容与职责</vt:lpstr>
      <vt:lpstr>遇到的困难与解决方法</vt:lpstr>
      <vt:lpstr>专业知识与技能应用</vt:lpstr>
      <vt:lpstr>测量理论知识在实习中的应用</vt:lpstr>
      <vt:lpstr>专业技能在实际操作中的运用</vt:lpstr>
      <vt:lpstr>实习中学到的专业知识和技能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2024-09-08T19:02:14.048</cp:lastPrinted>
  <dcterms:created xsi:type="dcterms:W3CDTF">2024-09-08T11:02:14Z</dcterms:created>
  <dcterms:modified xsi:type="dcterms:W3CDTF">2024-09-08T11:02:16Z</dcterms:modified>
</cp:coreProperties>
</file>