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019D53-CD72-4AE0-B2B2-CAEF21E705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121A23-6494-43BB-BBDB-86B4A28DC6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0A210E-0E5F-4F8A-9C6D-6A5D29897C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DBB0E2-CC6F-4B32-AC98-72F540FB4E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FE8E589-BFA5-45F6-8CE9-E5734DAC8C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C34EEB2-BCF1-4425-89D0-3EE1A6E60C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AB4FD3E-3473-4DFC-A0A7-FDD1EF2968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5DEB74-0154-4049-8C13-9F10F13B66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BA490F-A00A-45E1-A607-AD9190B533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E67E18-EF2C-41D6-9798-12759F6E69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7710A8-1194-4609-8270-A620FA4FDD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8057061141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食品安全长效机制建设制度\n## 1.食品安全长效机制建设的重要性和紧迫性\n### 1.1食品安全现状分析及其对社会稳定的影响\n### 1.2食品安全长效机制建设对提升食品质量的促进作用\n### 1.3国际食品安全长效机制建设经验及借鉴\n## 2.食品安全长效机制建设的基本原则和目标\n### 2.1食品安全长效机制建设的基本原则\n### 2.2食品安全长效机制建设的目标\n### 2.3食品安全长效机制建设的实施步骤\n## 3.食品安全长效机制建设的主要内容和措施\n### 3.1完善食品安全法律法规体系\n### 3.2加强食品安全监管队伍建设\n### 3.3建立健全食品安全信息共享机制\n## 4.食品安全长效机制建设的保障和支持\n### 4.1政策保障：政府加大对食品安全的投入和支持\n### 4.2技术保障：加强食品安全科技创新和技术研发\n### 4.3社会参与：鼓励社会各界参与食品安全长效机制建设\n## 5.食品安全长效机制建设的评价和反馈\n### 5.1食品安全长效机制建设的评价指标体系\n### 5.2食品安全长效机制建设的效果评估\n### 5.3食品安全长效机制建设的持续改进与优化\n&quot;,&quot;templateId&quot;:&quot;hw9irrrbyjd9jxkh8k6gtgupye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9955"/>
            <a:ext cx="375424" cy="646331"/>
          </a:xfrm>
        </p:spPr>
        <p:txBody>
          <a:bodyPr/>
          <a:lstStyle/>
          <a:p>
            <a:r>
              <a:rPr lang="en-US" smtClean="0"/>
              <a:t> 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1614571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92698" y="5140683"/>
            <a:ext cx="1141730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buNone/>
            </a:pPr>
            <a:r>
              <a:rPr lang="zh-CN" sz="6600"/>
              <a:t>食品安全长效机制建设制度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2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100"/>
              <a:t>食品安全长效机制建设的重要性和紧迫性</a:t>
            </a:r>
            <a:endParaRPr/>
          </a:p>
        </p:txBody>
      </p:sp>
      <p:sp>
        <p:nvSpPr>
          <p:cNvPr id="133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5" name="组合 17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76" name="组合 175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77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食品安全问题频发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食品添加剂滥用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食品污染物超标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假冒伪劣食品泛滥</a:t>
                </a:r>
                <a:endParaRPr/>
              </a:p>
            </p:txBody>
          </p:sp>
          <p:pic>
            <p:nvPicPr>
              <p:cNvPr id="18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81" name="组合 180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82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食品安全问题对社会稳定的影响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损害消费者权益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影响社会稳定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破坏市场秩序</a:t>
                </a:r>
                <a:endParaRPr/>
              </a:p>
            </p:txBody>
          </p:sp>
          <p:pic>
            <p:nvPicPr>
              <p:cNvPr id="185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86" name="组合 185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87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食品安全问题的成因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法律法规不完善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监管力度不足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食品安全意识薄弱</a:t>
                </a:r>
                <a:endParaRPr/>
              </a:p>
            </p:txBody>
          </p:sp>
          <p:pic>
            <p:nvPicPr>
              <p:cNvPr id="190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9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食品安全现状分析及其对社会稳定的影响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3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194" name="组合 193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195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19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提高食品质量标准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严格食品生产许可制度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加强食品质量安全监管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提高食品检测能力</a:t>
                </a:r>
                <a:endParaRPr/>
              </a:p>
            </p:txBody>
          </p:sp>
          <p:sp>
            <p:nvSpPr>
              <p:cNvPr id="198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99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0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促进食品产业健康发展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淘汰落后产能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引导产业转型升级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提高食品产业竞争力</a:t>
                </a:r>
                <a:endParaRPr/>
              </a:p>
            </p:txBody>
          </p:sp>
          <p:sp>
            <p:nvSpPr>
              <p:cNvPr id="202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03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0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保障消费者权益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提高消费者对食品安全的信心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维护食品市场秩序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保护消费者权益</a:t>
                </a:r>
                <a:endParaRPr/>
              </a:p>
            </p:txBody>
          </p:sp>
          <p:sp>
            <p:nvSpPr>
              <p:cNvPr id="206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0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食品安全长效机制建设对提升食品质量的促进作用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10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11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12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美国食品安全监管体系</a:t>
                </a:r>
                <a:endParaRPr/>
              </a:p>
            </p:txBody>
          </p:sp>
          <p:sp>
            <p:nvSpPr>
              <p:cNvPr id="213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严格食品生产许可制度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加强食品安全监管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提高食品检测能力</a:t>
                </a:r>
                <a:endParaRPr/>
              </a:p>
            </p:txBody>
          </p:sp>
        </p:grpSp>
        <p:grpSp>
          <p:nvGrpSpPr>
            <p:cNvPr id="214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15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欧洲食品安全监管体系</a:t>
                </a:r>
                <a:endParaRPr/>
              </a:p>
            </p:txBody>
          </p:sp>
          <p:sp>
            <p:nvSpPr>
              <p:cNvPr id="216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严格食品市场准入制度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加强食品安全风险评估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提高消费者对食品安全的信心</a:t>
                </a:r>
                <a:endParaRPr/>
              </a:p>
            </p:txBody>
          </p:sp>
        </p:grpSp>
        <p:grpSp>
          <p:nvGrpSpPr>
            <p:cNvPr id="217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18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日本食品安全监管体系</a:t>
                </a:r>
                <a:endParaRPr/>
              </a:p>
            </p:txBody>
          </p:sp>
          <p:sp>
            <p:nvSpPr>
              <p:cNvPr id="219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严格食品生产许可制度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加强食品质量安全监管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提高食品检测能力</a:t>
                </a:r>
                <a:endParaRPr/>
              </a:p>
            </p:txBody>
          </p:sp>
        </p:grpSp>
      </p:grpSp>
      <p:sp>
        <p:nvSpPr>
          <p:cNvPr id="22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国际食品安全长效机制建设经验及借鉴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2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100"/>
              <a:t>食品安全长效机制建设的基本原则和目标</a:t>
            </a:r>
            <a:endParaRPr/>
          </a:p>
        </p:txBody>
      </p:sp>
      <p:sp>
        <p:nvSpPr>
          <p:cNvPr id="223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5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26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27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2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完善食品安全法律法规体系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严格食品安全执法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保护消费者权益</a:t>
                </a:r>
                <a:endParaRPr/>
              </a:p>
            </p:txBody>
          </p:sp>
          <p:sp>
            <p:nvSpPr>
              <p:cNvPr id="22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法治原则</a:t>
                </a:r>
                <a:endParaRPr/>
              </a:p>
            </p:txBody>
          </p:sp>
        </p:grpSp>
        <p:grpSp>
          <p:nvGrpSpPr>
            <p:cNvPr id="230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3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加强食品安全科技创新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提高食品安全检测能力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保障食品安全</a:t>
                </a:r>
                <a:endParaRPr/>
              </a:p>
            </p:txBody>
          </p:sp>
          <p:sp>
            <p:nvSpPr>
              <p:cNvPr id="232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科学原则</a:t>
                </a:r>
                <a:endParaRPr/>
              </a:p>
            </p:txBody>
          </p:sp>
        </p:grpSp>
        <p:grpSp>
          <p:nvGrpSpPr>
            <p:cNvPr id="233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3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建立食品安全风险评估机制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加强食品安全风险防控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降低食品安全事故发生率</a:t>
                </a:r>
                <a:endParaRPr/>
              </a:p>
            </p:txBody>
          </p:sp>
          <p:sp>
            <p:nvSpPr>
              <p:cNvPr id="235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预防原则</a:t>
                </a:r>
                <a:endParaRPr/>
              </a:p>
            </p:txBody>
          </p:sp>
        </p:grpSp>
      </p:grpSp>
      <p:pic>
        <p:nvPicPr>
          <p:cNvPr id="236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37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38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39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食品安全长效机制建设的基本原则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2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43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44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建立完善的食品安全法律法规体系</a:t>
                </a:r>
                <a:endParaRPr/>
              </a:p>
            </p:txBody>
          </p:sp>
          <p:sp>
            <p:nvSpPr>
              <p:cNvPr id="245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严格食品生产许可制度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加强食品安全监管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提高食品检测能力</a:t>
                </a:r>
                <a:endParaRPr/>
              </a:p>
            </p:txBody>
          </p:sp>
        </p:grpSp>
        <p:grpSp>
          <p:nvGrpSpPr>
            <p:cNvPr id="246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47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形成高效的食品安全监管体系</a:t>
                </a:r>
                <a:endParaRPr/>
              </a:p>
            </p:txBody>
          </p:sp>
          <p:sp>
            <p:nvSpPr>
              <p:cNvPr id="248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加强食品安全监管队伍建设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提高食品安全监管效率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保障食品安全</a:t>
                </a:r>
                <a:endParaRPr/>
              </a:p>
            </p:txBody>
          </p:sp>
        </p:grpSp>
        <p:grpSp>
          <p:nvGrpSpPr>
            <p:cNvPr id="249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50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提高消费者食品安全意识</a:t>
                </a:r>
                <a:endParaRPr/>
              </a:p>
            </p:txBody>
          </p:sp>
          <p:sp>
            <p:nvSpPr>
              <p:cNvPr id="25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加强食品安全宣传教育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提高消费者对食品安全的信心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保护消费者权益</a:t>
                </a:r>
                <a:endParaRPr/>
              </a:p>
            </p:txBody>
          </p:sp>
        </p:grpSp>
      </p:grpSp>
      <p:pic>
        <p:nvPicPr>
          <p:cNvPr id="252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食品安全长效机制建设的目标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54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55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56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8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59" name="组合 258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60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6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制定食品安全长效机制建设方案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6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明确建设目标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制定实施计划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落实保障措施</a:t>
                </a:r>
                <a:endParaRPr/>
              </a:p>
            </p:txBody>
          </p:sp>
          <p:sp>
            <p:nvSpPr>
              <p:cNvPr id="263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64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6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组织实施食品安全长效机制建设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6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加强食品安全法律法规体系建设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加强食品安全监管队伍建设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建立食品安全信息共享机制</a:t>
                </a:r>
                <a:endParaRPr/>
              </a:p>
            </p:txBody>
          </p:sp>
          <p:sp>
            <p:nvSpPr>
              <p:cNvPr id="267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68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6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评估食品安全长效机制建设效果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7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建立评价指标体系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进行效果评估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持续改进与优化</a:t>
                </a:r>
                <a:endParaRPr/>
              </a:p>
            </p:txBody>
          </p:sp>
          <p:sp>
            <p:nvSpPr>
              <p:cNvPr id="271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7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食品安全长效机制建设的实施步骤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100"/>
              <a:t>食品安全长效机制建设的主要内容和措施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12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13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14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严格食品生产许可制度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加强食品安全监管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提高食品检测能力</a:t>
                </a:r>
                <a:endParaRPr/>
              </a:p>
            </p:txBody>
          </p:sp>
          <p:sp>
            <p:nvSpPr>
              <p:cNvPr id="1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制定食品安全法律法规</a:t>
                </a:r>
                <a:endParaRPr/>
              </a:p>
            </p:txBody>
          </p:sp>
        </p:grpSp>
        <p:grpSp>
          <p:nvGrpSpPr>
            <p:cNvPr id="17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18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适应食品安全监管需要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保护消费者权益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维护食品市场秩序</a:t>
                </a:r>
                <a:endParaRPr/>
              </a:p>
            </p:txBody>
          </p:sp>
          <p:sp>
            <p:nvSpPr>
              <p:cNvPr id="19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修订食品安全法律法规</a:t>
                </a:r>
                <a:endParaRPr/>
              </a:p>
            </p:txBody>
          </p:sp>
          <p:sp>
            <p:nvSpPr>
              <p:cNvPr id="20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1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2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加强食品安全宣传教育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提高消费者食品安全意识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保护消费者权益</a:t>
                </a:r>
                <a:endParaRPr/>
              </a:p>
            </p:txBody>
          </p:sp>
          <p:sp>
            <p:nvSpPr>
              <p:cNvPr id="23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普及食品安全法律法规</a:t>
                </a:r>
                <a:endParaRPr/>
              </a:p>
            </p:txBody>
          </p:sp>
          <p:sp>
            <p:nvSpPr>
              <p:cNvPr id="24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完善食品安全法律法规体系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https://d.book118.com/818057061141006036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purple">
      <a:dk1>
        <a:srgbClr val="000000"/>
      </a:dk1>
      <a:lt1>
        <a:srgbClr val="FFFFFF"/>
      </a:lt1>
      <a:dk2>
        <a:srgbClr val="291540"/>
      </a:dk2>
      <a:lt2>
        <a:srgbClr val="FFE2FA"/>
      </a:lt2>
      <a:accent1>
        <a:srgbClr val="DD5CBF"/>
      </a:accent1>
      <a:accent2>
        <a:srgbClr val="F595DA"/>
      </a:accent2>
      <a:accent3>
        <a:srgbClr val="92317B"/>
      </a:accent3>
      <a:accent4>
        <a:srgbClr val="BA71F0"/>
      </a:accent4>
      <a:accent5>
        <a:srgbClr val="9135CE"/>
      </a:accent5>
      <a:accent6>
        <a:srgbClr val="5A107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食品安全长效机制建设制度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2024-09-16T12:25:00.729</cp:lastPrinted>
  <dcterms:created xsi:type="dcterms:W3CDTF">2024-09-16T04:25:00Z</dcterms:created>
  <dcterms:modified xsi:type="dcterms:W3CDTF">2024-09-16T04:25:02Z</dcterms:modified>
</cp:coreProperties>
</file>