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3DA4-C92C-4625-9E8C-6DF10D5FD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0F1A4-1708-417E-A72B-F4B0E44BC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FF49B-77CA-4516-93B9-005095F85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D29EE-844B-44AE-9878-2418AF86C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F124B-AE28-497F-BF59-94220FC1F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F6A06-853F-4A18-9C5C-7644DD23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63DA6-E5EE-4199-A7E5-2CF48B6BE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37FB0-0680-4CB8-B74E-7861095BD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131A9-BCF7-4FD0-BC5A-DF57DF05C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05E6E-3FC2-42F1-83D1-EFD7CA803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60FE6-7495-4A18-A80A-1261094C8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60005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网络安全与网络监控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网络监控技术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网络安全事件应急响应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网络安全发展趋势与挑战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46" r="30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26" r="269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040" r="3604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网络安全是指保护网络系统免受未经授权的访问、数据泄露、破坏或摧毁，以及维护网络服务的可用性和完整性。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随着互联网的普及和数字化技术的快速发展，网络安全已成为国家安全、社会稳定和经济发展的重要基石。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包括黑客攻击、恶意软件、网络钓鱼、身份盗用等，这些威胁旨在窃取信息、破坏系统或干扰网络服务。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网络安全威胁不仅可能导致数据泄露、系统崩溃和业务中断，还可能引发重大的财务和声誉损失，甚至威胁国家安全。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网络安全威胁与风险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包括预防、检测和应对三个主要方面，旨在预防潜在的网络威胁，检测已发生的攻击，并迅速应对任何安全事件。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包括采用强密码策略、定期更新软件和操作系统、配置适当的安全控制措施、实施数据备份和恢复计划等，这些措施有助于降低网络安全风险并提高网络弹性。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网络监控技术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流量采集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通过各种网络流量采集技术，如镜像、代理、包捕获等，实时获取网络中的流量数据。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流量分析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对采集到的网络流量进行分析，识别流量中的正常与异常行为，发现潜在的安全威胁。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流量控制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根据分析结果，对异常流量进行阻断、限流或隔离，确保网络正常运行。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网络流量监控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设备日志分析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收集并分析网络设备的日志信息，发现潜在的安全事件或故障。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设备状态监控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实时监测网络设备的运行状态，如路由器、交换机、防火墙等。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评估网络设备的性能指标，如CPU、内存、磁盘等的使用情况。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网络设备监控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识别网络中运行的应用程序，对其进行分类和标记。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应用识别与分类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应用流量分析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67" b="1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应用性能优化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分析应用流量的特征和行为，发现异常流量或恶意软件。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监测应用性能，优化网络资源分配，提高应用响应速度。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网络应用监控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用户上网行为记录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记录用户的上网行为，如访问网站、下载文件、聊天等。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用户行为分析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分析用户的上网行为，发现异常行为或潜在的安全威胁。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用户行为审计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对用户的上网行为进行审计，确保符合法律法规和公司政策。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用户行为监控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网络安全防护技术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防火墙技术是网络安全防护的重要手段之一，通过设置网络访问控制规则，阻止未经授权的访问和数据传输。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防火墙可以阻止外部网络对内部网络的非法访问和攻击，同时也可以限制内部网络用户对外部网络的非法访问和数据传输。常见的防火墙技术包括包过滤、代理服务器和有状态检测等。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入侵检测与防御系统可以对网络进行实时监测和防护，及时发现并阻止恶意攻击和入侵行为。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入侵检测系统可以对网络流量进行实时监测和分析，发现异常行为或攻击行为，及时发出警报并采取相应的防护措施。入侵防御系统则是在入侵行为发生时，立即采取措施阻止攻击的进一步发展。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入侵检测与防御系统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https://d.book118.com/818060005026006041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2024-09-19T20:37:39.412</cp:lastPrinted>
  <dcterms:created xsi:type="dcterms:W3CDTF">2024-09-19T12:37:39Z</dcterms:created>
  <dcterms:modified xsi:type="dcterms:W3CDTF">2024-09-19T12:37:41Z</dcterms:modified>
</cp:coreProperties>
</file>