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58330-DFB4-4D47-B8BB-55E9381F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8E92-4A0F-4C2C-88C1-54B92C8C7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154C-969F-4440-B366-D7FBA5F0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928A5-ABEF-47BE-AF38-9B85795C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82C34-862F-4BA4-9855-772AE419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BAAB7-BC63-49B6-A2BD-7C9B187AF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4D82E-4E6E-47D3-94DC-1543446D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D449D-CA84-4D96-A72A-A79D07AA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6BA16-590A-4961-98EB-CB2186DBA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CDFEB-E440-4947-A1AD-E3A706ED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BA81-4A16-4B6D-8BF2-374EB760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0022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ICU危重患者中心静脉血氧饱和度监测与血流动力学评估的相关性研究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中心静脉血氧饱和度与血流动力学关系探讨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影响因素及优化措施建议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中心静脉血氧饱和度（ScvO2）作为反映全身氧供需平衡的指标，逐渐受到关注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研究ScvO2与血流动力学评估的相关性，有助于更好地理解危重患者的病理生理状态，优化治疗方案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535" r="105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危重患者的血流动力学监测对于评估病情和指导治疗至关重要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国内外已有研究探讨ScvO2与血流动力学指标的关系，但结论尚不一致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随着监测技术的不断进步，ScvO2监测在ICU的应用逐渐普及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未来研究将更加注重ScvO2与其他监测指标的联合应用，以及在不同疾病状态下的应用价值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明确ScvO2与血流动力学评估的相关性，为危重患者的病情评估和治疗提供更有力的依据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探讨ScvO2监测在指导危重患者治疗中的应用价值，提高救治成功率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为进一步开展多中心、大样本的临床研究奠定基础，推动危重患者监测和治疗水平的不断提升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中心静脉血氧饱和度监测技术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中心静脉血氧饱和度（ScvO2）是指血液从心脏泵出，经过体循环后回到右心房或胸腔段腔静脉内的血氧饱和度，它反映了全身氧供和氧耗的平衡状态。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ScvO2是评估危重患者氧代谢和组织灌注的重要指标之一。正常情况下，ScvO2应维持在70%以上，以保证组织器官的充分氧合。当ScvO2降低时，提示患者可能存在氧供不足或氧耗增加的情况，需要及时进行干预。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中心静脉血氧饱和度定义与生理意义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中心静脉血氧饱和度的监测通常通过放置中心静脉导管来实现，如颈内静脉、锁骨下静脉或股静脉等。导管放置后，通过连接血氧饱和度监测仪，可以实时监测ScvO2的数值。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仪采用光电传感器技术，通过测量血液对光线的吸收和散射来计算出血氧饱和度。具体来说，监测仪会发出两种不同波长的光线（红光和红外光），通过测量这两种光线在血液中的吸收率差异，可以计算出血氧饱和度的数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中心静脉血氧饱和度监测广泛应用于ICU危重患者的治疗中，特别是对于存在休克、心衰、呼吸衰竭等严重病情的患者。通过实时监测ScvO2，可以及时发现患者氧代谢的异常，指导临床医师进行针对性的治疗。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包括但不限于严重创伤、大手术、脓毒症、失血性休克等危重病情。此外，对于需要接受机械通气、血管活性药物等治疗的患者，也应考虑进行中心静脉血氧饱和度监测，以更好地评估患者的氧代谢状态和组织灌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临床应用及适应症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血流动力学评估方法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研究血液在心血管系统中流动的一系列力学和生理变化。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涉及心脏泵血功能、血管阻力、血容量等多个方面的相互作用。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包括心率、心律、心肌收缩力、血管舒缩状态等。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血流动力学基本概念与生理机制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评估指标及方法介绍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包括有创动脉压和无创血压监测，反映心脏泵血功能和外周血管阻力。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反映右心房或胸腔段腔静脉内压力变化，用于评估血容量和心功能。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心输出量监测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通过热稀释法、超声心动图等方法测定，反映心脏泵血功能。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肺动脉压和肺毛细血管楔压监测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用于评估左心功能和肺循环状态。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https://d.book118.com/818060022137006034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2024-09-13T13:06:10.424</cp:lastPrinted>
  <dcterms:created xsi:type="dcterms:W3CDTF">2024-09-13T05:06:10Z</dcterms:created>
  <dcterms:modified xsi:type="dcterms:W3CDTF">2024-09-13T05:06:12Z</dcterms:modified>
</cp:coreProperties>
</file>