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096750" cy="684022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698D1-581A-4A25-9560-821F6F1A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60F2-94E5-416B-835B-425440601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8E93A-EB17-4C3A-979C-679A2E51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DF940-4CC3-4228-BDEE-15B8C59C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289605-A99D-4019-A358-2EAAA728E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90B95-3743-4557-9C46-358E6446C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28E3B-535E-4924-9B36-9AEC2068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89172-455C-4F6C-A7F1-BAD03B25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26BD0-D838-4308-BF40-AB60661F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49E0A-7E01-4717-B30A-8DE21F07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FC302-200C-4CA2-AAA6-002B5C87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english#pid=64b6704837e7448f8e70a052#tid=64bdd4a98aeb5c0009241d02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0032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1#5fa8e8fbd.fixed?vbadefaultcenterpage=1&amp;vbahtmlprocessed=1"/>
          <p:cNvSpPr/>
          <p:nvPr/>
        </p:nvSpPr>
        <p:spPr>
          <a:xfrm>
            <a:off x="0" y="2651760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期末核心素养测评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2_BD#bec429243?vbadefaultcenterpage=1&amp;parentnodeid=5fa8e8fbd&amp;vbahtmlprocessed=1"/>
          <p:cNvSpPr/>
          <p:nvPr/>
        </p:nvSpPr>
        <p:spPr>
          <a:xfrm>
            <a:off x="557784" y="539986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时间：90分钟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满分：100分</a:t>
            </a:r>
            <a:endParaRPr lang="en-US" altLang="zh-CN" sz="2400"/>
          </a:p>
        </p:txBody>
      </p:sp>
      <p:sp>
        <p:nvSpPr>
          <p:cNvPr id="3" name="C_2_BD#1b9200e71?vbadefaultcenterpage=1&amp;parentnodeid=5fa8e8fbd&amp;vbahtmlprocessed=1"/>
          <p:cNvSpPr/>
          <p:nvPr/>
        </p:nvSpPr>
        <p:spPr>
          <a:xfrm>
            <a:off x="557784" y="1114788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一、单项选择。（共10小题；每小题1分，满分10分）</a:t>
            </a:r>
            <a:endParaRPr lang="en-US" altLang="zh-CN" sz="2800"/>
          </a:p>
        </p:txBody>
      </p:sp>
      <p:sp>
        <p:nvSpPr>
          <p:cNvPr id="4" name="QC_3_BD.1_1#6097426f6?vbadefaultcenterpage=1&amp;parentnodeid=1b9200e71&amp;vbahtmlprocessed=1&amp;vbarmbracket=1&amp;hasbroken=1"/>
          <p:cNvSpPr/>
          <p:nvPr/>
        </p:nvSpPr>
        <p:spPr>
          <a:xfrm>
            <a:off x="557784" y="175538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Dictionaries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learn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English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3_AN.2_1#6097426f6.bracket?vbadefaultcenterpage=1&amp;parentnodeid=1b9200e71&amp;vbapositionanswer=1&amp;vbahtmlprocessed=1"/>
          <p:cNvSpPr/>
          <p:nvPr/>
        </p:nvSpPr>
        <p:spPr>
          <a:xfrm>
            <a:off x="8393684" y="175538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6" name="QC_3_BD.3_1#6097426f6.choices?vbadefaultcenterpage=1&amp;parentnodeid=1b9200e71&amp;vbahtmlprocessed=1&amp;vbarmbracket=1"/>
          <p:cNvSpPr/>
          <p:nvPr/>
        </p:nvSpPr>
        <p:spPr>
          <a:xfrm>
            <a:off x="557784" y="2304332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A.boring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B.difficult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C.useful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D.easy</a:t>
            </a:r>
            <a:endParaRPr lang="en-US" altLang="zh-CN" sz="2400"/>
          </a:p>
        </p:txBody>
      </p:sp>
      <p:sp>
        <p:nvSpPr>
          <p:cNvPr id="7" name="QC_3_BD.4_1#a7af0e8a4?vbadefaultcenterpage=1&amp;parentnodeid=1b9200e71&amp;vbahtmlprocessed=1&amp;vbarmbracket=1&amp;hasbroken=1"/>
          <p:cNvSpPr/>
          <p:nvPr/>
        </p:nvSpPr>
        <p:spPr>
          <a:xfrm>
            <a:off x="557784" y="2857100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often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school?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often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half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hour.(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QC_3_AN.5_1#a7af0e8a4.bracket?vbadefaultcenterpage=1&amp;parentnodeid=1b9200e71&amp;vbapositionanswer=2&amp;vbahtmlprocessed=1"/>
          <p:cNvSpPr/>
          <p:nvPr/>
        </p:nvSpPr>
        <p:spPr>
          <a:xfrm>
            <a:off x="7079869" y="3403201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9" name="QC_3_BD.6_1#a7af0e8a4.choices?vbadefaultcenterpage=1&amp;parentnodeid=1b9200e71&amp;vbahtmlprocessed=1&amp;vbarmbracket=1"/>
          <p:cNvSpPr/>
          <p:nvPr/>
        </p:nvSpPr>
        <p:spPr>
          <a:xfrm>
            <a:off x="557784" y="3955333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A./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B./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D.the；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</a:t>
            </a:r>
            <a:endParaRPr lang="en-US" altLang="zh-CN" sz="2400"/>
          </a:p>
        </p:txBody>
      </p:sp>
      <p:sp>
        <p:nvSpPr>
          <p:cNvPr id="10" name="QC_3_BD.7_1#d162ff3e6?vbadefaultcenterpage=1&amp;parentnodeid=1b9200e71&amp;vbahtmlprocessed=1&amp;vbarmbracket=1&amp;hasbroken=1"/>
          <p:cNvSpPr/>
          <p:nvPr/>
        </p:nvSpPr>
        <p:spPr>
          <a:xfrm>
            <a:off x="557784" y="4501433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Lucy’s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1" name="QC_3_AN.8_1#d162ff3e6.bracket?vbadefaultcenterpage=1&amp;parentnodeid=1b9200e71&amp;vbapositionanswer=3&amp;vbahtmlprocessed=1"/>
          <p:cNvSpPr/>
          <p:nvPr/>
        </p:nvSpPr>
        <p:spPr>
          <a:xfrm>
            <a:off x="4074732" y="4501433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2" name="QC_3_BD.9_1#d162ff3e6.choices?vbadefaultcenterpage=1&amp;parentnodeid=1b9200e71&amp;vbahtmlprocessed=1&amp;vbarmbracket=1"/>
          <p:cNvSpPr/>
          <p:nvPr/>
        </p:nvSpPr>
        <p:spPr>
          <a:xfrm>
            <a:off x="557784" y="5047533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A.this；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B.these；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C.those；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D.that；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8" grpId="0" uiExpand="1" build="p" animBg="1"/>
      <p:bldP spid="11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0_1#7a9a212ba?vbadefaultcenterpage=1&amp;parentnodeid=1b9200e71&amp;vbahtmlprocessed=1&amp;vbarmbracket=1&amp;hasbroken=1"/>
          <p:cNvSpPr/>
          <p:nvPr/>
        </p:nvSpPr>
        <p:spPr>
          <a:xfrm>
            <a:off x="557784" y="696995"/>
            <a:ext cx="10991088" cy="970661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endParaRPr lang="en-US" altLang="zh-CN" sz="2400"/>
          </a:p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November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11th.(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11_1#7a9a212ba.bracket?vbadefaultcenterpage=1&amp;parentnodeid=1b9200e71&amp;vbapositionanswer=4&amp;vbahtmlprocessed=1"/>
          <p:cNvSpPr/>
          <p:nvPr/>
        </p:nvSpPr>
        <p:spPr>
          <a:xfrm>
            <a:off x="5602669" y="1204995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12_1#7a9a212ba.choices?vbadefaultcenterpage=1&amp;parentnodeid=1b9200e71&amp;vbahtmlprocessed=1&amp;vbarmbracket=1"/>
          <p:cNvSpPr/>
          <p:nvPr/>
        </p:nvSpPr>
        <p:spPr>
          <a:xfrm>
            <a:off x="557784" y="1722265"/>
            <a:ext cx="10991088" cy="97066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birthday?</a:t>
            </a:r>
            <a:endParaRPr lang="en-US" altLang="zh-CN" sz="2400"/>
          </a:p>
          <a:p>
            <a:pPr>
              <a:lnSpc>
                <a:spcPct val="14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birthday?</a:t>
            </a:r>
            <a:endParaRPr lang="en-US" altLang="zh-CN" sz="2400"/>
          </a:p>
        </p:txBody>
      </p:sp>
      <p:sp>
        <p:nvSpPr>
          <p:cNvPr id="5" name="QC_3_BD.13_1#199358f03?vbadefaultcenterpage=1&amp;parentnodeid=1b9200e71&amp;vbahtmlprocessed=1&amp;vbarmbracket=1&amp;hasbroken=1"/>
          <p:cNvSpPr/>
          <p:nvPr/>
        </p:nvSpPr>
        <p:spPr>
          <a:xfrm>
            <a:off x="557784" y="2753441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seven.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breakfast.(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14_1#199358f03.bracket?vbadefaultcenterpage=1&amp;parentnodeid=1b9200e71&amp;vbapositionanswer=5&amp;vbahtmlprocessed=1"/>
          <p:cNvSpPr/>
          <p:nvPr/>
        </p:nvSpPr>
        <p:spPr>
          <a:xfrm>
            <a:off x="6137529" y="2753441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3_BD.15_1#199358f03.choices?vbadefaultcenterpage=1&amp;parentnodeid=1b9200e71&amp;vbahtmlprocessed=1&amp;vbarmbracket=1"/>
          <p:cNvSpPr/>
          <p:nvPr/>
        </p:nvSpPr>
        <p:spPr>
          <a:xfrm>
            <a:off x="557784" y="3274141"/>
            <a:ext cx="10991088" cy="458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B.having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D.has</a:t>
            </a:r>
            <a:endParaRPr lang="en-US" altLang="zh-CN" sz="2400"/>
          </a:p>
        </p:txBody>
      </p:sp>
      <p:sp>
        <p:nvSpPr>
          <p:cNvPr id="8" name="QC_3_BD.16_1#9d2053c24?vbadefaultcenterpage=1&amp;parentnodeid=1b9200e71&amp;vbahtmlprocessed=1&amp;vbarmbracket=1&amp;hasbroken=1"/>
          <p:cNvSpPr/>
          <p:nvPr/>
        </p:nvSpPr>
        <p:spPr>
          <a:xfrm>
            <a:off x="557784" y="3792365"/>
            <a:ext cx="10991088" cy="970661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Mom，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jacket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me?</a:t>
            </a:r>
            <a:endParaRPr lang="en-US" altLang="zh-CN" sz="2400"/>
          </a:p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-OK.(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3_AN.17_1#9d2053c24.bracket?vbadefaultcenterpage=1&amp;parentnodeid=1b9200e71&amp;vbapositionanswer=6&amp;vbahtmlprocessed=1"/>
          <p:cNvSpPr/>
          <p:nvPr/>
        </p:nvSpPr>
        <p:spPr>
          <a:xfrm>
            <a:off x="1519809" y="4300365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0" name="QC_3_BD.18_1#9d2053c24.choices?vbadefaultcenterpage=1&amp;parentnodeid=1b9200e71&amp;vbahtmlprocessed=1&amp;vbarmbracket=1"/>
          <p:cNvSpPr/>
          <p:nvPr/>
        </p:nvSpPr>
        <p:spPr>
          <a:xfrm>
            <a:off x="557784" y="4823541"/>
            <a:ext cx="10991088" cy="458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A.lost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B.need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D.sell</a:t>
            </a:r>
            <a:endParaRPr lang="en-US" altLang="zh-CN" sz="2400"/>
          </a:p>
        </p:txBody>
      </p:sp>
      <p:sp>
        <p:nvSpPr>
          <p:cNvPr id="11" name="QC_3_BD.19_1#8ff12d0cf?vbadefaultcenterpage=1&amp;parentnodeid=1b9200e71&amp;vbahtmlprocessed=1&amp;vbarmbracket=1&amp;hasbroken=1"/>
          <p:cNvSpPr/>
          <p:nvPr/>
        </p:nvSpPr>
        <p:spPr>
          <a:xfrm>
            <a:off x="557784" y="5344241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center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open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Saturday.(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2" name="QC_3_AN.20_1#8ff12d0cf.bracket?vbadefaultcenterpage=1&amp;parentnodeid=1b9200e71&amp;vbapositionanswer=7&amp;vbahtmlprocessed=1"/>
          <p:cNvSpPr/>
          <p:nvPr/>
        </p:nvSpPr>
        <p:spPr>
          <a:xfrm>
            <a:off x="7937310" y="5344241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3" name="QC_3_BD.21_1#8ff12d0cf.choices?vbadefaultcenterpage=1&amp;parentnodeid=1b9200e71&amp;vbahtmlprocessed=1&amp;vbarmbracket=1"/>
          <p:cNvSpPr/>
          <p:nvPr/>
        </p:nvSpPr>
        <p:spPr>
          <a:xfrm>
            <a:off x="557784" y="5864941"/>
            <a:ext cx="10991088" cy="458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D.from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  <p:bldP spid="12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22_1#88bfbb46e?vbadefaultcenterpage=1&amp;parentnodeid=1b9200e71&amp;vbahtmlprocessed=1&amp;vbarmbracket=1&amp;hasbroken=1"/>
          <p:cNvSpPr/>
          <p:nvPr/>
        </p:nvSpPr>
        <p:spPr>
          <a:xfrm>
            <a:off x="557784" y="1344949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-Mr.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Wang’s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interesting.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3_1#88bfbb46e.bracket?vbadefaultcenterpage=1&amp;parentnodeid=1b9200e71&amp;vbapositionanswer=8&amp;vbahtmlprocessed=1"/>
          <p:cNvSpPr/>
          <p:nvPr/>
        </p:nvSpPr>
        <p:spPr>
          <a:xfrm>
            <a:off x="6153150" y="1891049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24_1#88bfbb46e.choices?vbadefaultcenterpage=1&amp;parentnodeid=1b9200e71&amp;vbahtmlprocessed=1&amp;vbarmbracket=1"/>
          <p:cNvSpPr/>
          <p:nvPr/>
        </p:nvSpPr>
        <p:spPr>
          <a:xfrm>
            <a:off x="557784" y="244635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A.That’s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C.That’s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D.I’ll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endParaRPr lang="en-US" altLang="zh-CN" sz="2400"/>
          </a:p>
        </p:txBody>
      </p:sp>
      <p:sp>
        <p:nvSpPr>
          <p:cNvPr id="5" name="QC_3_BD.25_1#e64a71d9a?vbadefaultcenterpage=1&amp;parentnodeid=1b9200e71&amp;vbahtmlprocessed=1&amp;vbarmbracket=1&amp;hasbroken=1"/>
          <p:cNvSpPr/>
          <p:nvPr/>
        </p:nvSpPr>
        <p:spPr>
          <a:xfrm>
            <a:off x="557784" y="2999123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Mom’s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Wednesday.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should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do?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flowers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26_1#e64a71d9a.bracket?vbadefaultcenterpage=1&amp;parentnodeid=1b9200e71&amp;vbapositionanswer=9&amp;vbahtmlprocessed=1"/>
          <p:cNvSpPr/>
          <p:nvPr/>
        </p:nvSpPr>
        <p:spPr>
          <a:xfrm>
            <a:off x="8261922" y="3545223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3_BD.27_1#e64a71d9a.choices?vbadefaultcenterpage=1&amp;parentnodeid=1b9200e71&amp;vbahtmlprocessed=1&amp;vbarmbracket=1"/>
          <p:cNvSpPr/>
          <p:nvPr/>
        </p:nvSpPr>
        <p:spPr>
          <a:xfrm>
            <a:off x="557784" y="4097355"/>
            <a:ext cx="11133455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A.forty；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B.forty；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fortieth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C.fortieth；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D.fortieth；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fortieth</a:t>
            </a:r>
            <a:endParaRPr lang="en-US" altLang="zh-CN" sz="2400"/>
          </a:p>
        </p:txBody>
      </p:sp>
      <p:sp>
        <p:nvSpPr>
          <p:cNvPr id="8" name="QC_3_BD.28_1#289e2d1dc?vbadefaultcenterpage=1&amp;parentnodeid=1b9200e71&amp;vbahtmlprocessed=1&amp;vbarmbracket=1&amp;hasbroken=1"/>
          <p:cNvSpPr/>
          <p:nvPr/>
        </p:nvSpPr>
        <p:spPr>
          <a:xfrm>
            <a:off x="557784" y="464345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Children’s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Teachers’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September.(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3_AN.29_1#289e2d1dc.bracket?vbadefaultcenterpage=1&amp;parentnodeid=1b9200e71&amp;vbapositionanswer=10&amp;vbahtmlprocessed=1"/>
          <p:cNvSpPr/>
          <p:nvPr/>
        </p:nvSpPr>
        <p:spPr>
          <a:xfrm>
            <a:off x="10458069" y="464345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0" name="QC_3_BD.30_1#289e2d1dc.choices?vbadefaultcenterpage=1&amp;parentnodeid=1b9200e71&amp;vbahtmlprocessed=1&amp;vbarmbracket=1"/>
          <p:cNvSpPr/>
          <p:nvPr/>
        </p:nvSpPr>
        <p:spPr>
          <a:xfrm>
            <a:off x="557784" y="518955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040d3bfc1?vbadefaultcenterpage=1&amp;parentnodeid=5fa8e8fbd&amp;vbahtmlprocessed=1"/>
          <p:cNvSpPr/>
          <p:nvPr/>
        </p:nvSpPr>
        <p:spPr>
          <a:xfrm>
            <a:off x="557784" y="539986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二、完形填空。（共10小题；每小题1分，满分10分）</a:t>
            </a:r>
            <a:endParaRPr lang="en-US" altLang="zh-CN" sz="2800"/>
          </a:p>
        </p:txBody>
      </p:sp>
      <p:sp>
        <p:nvSpPr>
          <p:cNvPr id="3" name="QM_3_BD.31_1#e9d114785?vbadefaultcenterpage=1&amp;parentnodeid=040d3bfc1&amp;vbahtmlprocessed=1"/>
          <p:cNvSpPr/>
          <p:nvPr/>
        </p:nvSpPr>
        <p:spPr>
          <a:xfrm>
            <a:off x="557784" y="1176377"/>
            <a:ext cx="10991088" cy="43265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December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28th.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coming.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shop.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blouse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（女衬衫）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blue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blouse.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Blue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favorite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color.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asks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shopkeeper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“198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yuan，”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shopkeeper.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surprised（惊讶的），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expensive.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little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expensive.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I…”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shopkeeper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tells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blouse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made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silk（丝绸）.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things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always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much，”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31_2#e9d114785?vbadefaultcenterpage=1&amp;parentnodeid=040d3bfc1&amp;vbahtmlprocessed=1"/>
          <p:cNvSpPr/>
          <p:nvPr/>
        </p:nvSpPr>
        <p:spPr>
          <a:xfrm>
            <a:off x="557784" y="2444292"/>
            <a:ext cx="10991088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173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yuan.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cheaper?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198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yuan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price.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（借给）you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25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yuan.”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each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other.”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too，”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shopkeeper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smile.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32_1#1abfa1e50.choices?vbadefaultcenterpage=1&amp;parentnodeid=e9d114785&amp;vbahtmlprocessed=1&amp;vbarmbracket=1&amp;hasbroken=1"/>
          <p:cNvSpPr/>
          <p:nvPr/>
        </p:nvSpPr>
        <p:spPr>
          <a:xfrm>
            <a:off x="557784" y="808278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A.Children’s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B.New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C.Women’s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D.Teachers’</a:t>
            </a:r>
            <a:endParaRPr lang="en-US" altLang="zh-CN" sz="2400"/>
          </a:p>
        </p:txBody>
      </p:sp>
      <p:sp>
        <p:nvSpPr>
          <p:cNvPr id="3" name="QC_4_AN.33_1#1abfa1e50.bracket?vbadefaultcenterpage=1&amp;parentnodeid=e9d114785&amp;vbapositionanswer=11&amp;vbahtmlprocessed=1"/>
          <p:cNvSpPr/>
          <p:nvPr/>
        </p:nvSpPr>
        <p:spPr>
          <a:xfrm>
            <a:off x="1283081" y="808278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4_BD.34_1#aae961526.choices?vbadefaultcenterpage=1&amp;parentnodeid=e9d114785&amp;vbahtmlprocessed=1&amp;vbarmbracket=1&amp;hasbroken=1"/>
          <p:cNvSpPr/>
          <p:nvPr/>
        </p:nvSpPr>
        <p:spPr>
          <a:xfrm>
            <a:off x="557784" y="13534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A.fruit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B.vegetable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C.clothes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D.food</a:t>
            </a:r>
            <a:endParaRPr lang="en-US" altLang="zh-CN" sz="2400"/>
          </a:p>
        </p:txBody>
      </p:sp>
      <p:sp>
        <p:nvSpPr>
          <p:cNvPr id="5" name="QC_4_AN.35_1#aae961526.bracket?vbadefaultcenterpage=1&amp;parentnodeid=e9d114785&amp;vbapositionanswer=12&amp;vbahtmlprocessed=1"/>
          <p:cNvSpPr/>
          <p:nvPr/>
        </p:nvSpPr>
        <p:spPr>
          <a:xfrm>
            <a:off x="1281684" y="13534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6" name="QC_4_BD.36_1#13a60230f.choices?vbadefaultcenterpage=1&amp;parentnodeid=e9d114785&amp;vbahtmlprocessed=1&amp;vbarmbracket=1&amp;hasbroken=1"/>
          <p:cNvSpPr/>
          <p:nvPr/>
        </p:nvSpPr>
        <p:spPr>
          <a:xfrm>
            <a:off x="557784" y="18995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D.for</a:t>
            </a:r>
            <a:endParaRPr lang="en-US" altLang="zh-CN" sz="2400"/>
          </a:p>
        </p:txBody>
      </p:sp>
      <p:sp>
        <p:nvSpPr>
          <p:cNvPr id="7" name="QC_4_AN.37_1#13a60230f.bracket?vbadefaultcenterpage=1&amp;parentnodeid=e9d114785&amp;vbapositionanswer=13&amp;vbahtmlprocessed=1"/>
          <p:cNvSpPr/>
          <p:nvPr/>
        </p:nvSpPr>
        <p:spPr>
          <a:xfrm>
            <a:off x="1281684" y="18995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8" name="QC_4_BD.38_1#610d63319.choices?vbadefaultcenterpage=1&amp;parentnodeid=e9d114785&amp;vbahtmlprocessed=1&amp;vbarmbracket=1&amp;hasbroken=1"/>
          <p:cNvSpPr/>
          <p:nvPr/>
        </p:nvSpPr>
        <p:spPr>
          <a:xfrm>
            <a:off x="557784" y="24456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A.wants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B.needs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C.finds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D.makes</a:t>
            </a:r>
            <a:endParaRPr lang="en-US" altLang="zh-CN" sz="2400"/>
          </a:p>
        </p:txBody>
      </p:sp>
      <p:sp>
        <p:nvSpPr>
          <p:cNvPr id="9" name="QC_4_AN.39_1#610d63319.bracket?vbadefaultcenterpage=1&amp;parentnodeid=e9d114785&amp;vbapositionanswer=14&amp;vbahtmlprocessed=1"/>
          <p:cNvSpPr/>
          <p:nvPr/>
        </p:nvSpPr>
        <p:spPr>
          <a:xfrm>
            <a:off x="1281684" y="24456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0" name="QC_4_BD.40_1#e56e6121a.choices?vbadefaultcenterpage=1&amp;parentnodeid=e9d114785&amp;vbahtmlprocessed=1&amp;vbarmbracket=1&amp;hasbroken=1"/>
          <p:cNvSpPr/>
          <p:nvPr/>
        </p:nvSpPr>
        <p:spPr>
          <a:xfrm>
            <a:off x="557784" y="29917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B.them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D.him</a:t>
            </a:r>
            <a:endParaRPr lang="en-US" altLang="zh-CN" sz="2400"/>
          </a:p>
        </p:txBody>
      </p:sp>
      <p:sp>
        <p:nvSpPr>
          <p:cNvPr id="11" name="QC_4_AN.41_1#e56e6121a.bracket?vbadefaultcenterpage=1&amp;parentnodeid=e9d114785&amp;vbapositionanswer=15&amp;vbahtmlprocessed=1"/>
          <p:cNvSpPr/>
          <p:nvPr/>
        </p:nvSpPr>
        <p:spPr>
          <a:xfrm>
            <a:off x="1281684" y="29917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12" name="QC_4_BD.42_1#39055b421.choices?vbadefaultcenterpage=1&amp;parentnodeid=e9d114785&amp;vbahtmlprocessed=1&amp;vbarmbracket=1&amp;hasbroken=1"/>
          <p:cNvSpPr/>
          <p:nvPr/>
        </p:nvSpPr>
        <p:spPr>
          <a:xfrm>
            <a:off x="557784" y="35378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A.size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B.color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C.term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D.price</a:t>
            </a:r>
            <a:endParaRPr lang="en-US" altLang="zh-CN" sz="2400"/>
          </a:p>
        </p:txBody>
      </p:sp>
      <p:sp>
        <p:nvSpPr>
          <p:cNvPr id="13" name="QC_4_AN.43_1#39055b421.bracket?vbadefaultcenterpage=1&amp;parentnodeid=e9d114785&amp;vbapositionanswer=16&amp;vbahtmlprocessed=1"/>
          <p:cNvSpPr/>
          <p:nvPr/>
        </p:nvSpPr>
        <p:spPr>
          <a:xfrm>
            <a:off x="1281684" y="35378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4" name="QC_4_BD.44_1#a7dc8bae5.choices?vbadefaultcenterpage=1&amp;parentnodeid=e9d114785&amp;vbahtmlprocessed=1&amp;vbarmbracket=1&amp;hasbroken=1"/>
          <p:cNvSpPr/>
          <p:nvPr/>
        </p:nvSpPr>
        <p:spPr>
          <a:xfrm>
            <a:off x="557784" y="40839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A.think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B.see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C.watch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D.take</a:t>
            </a:r>
            <a:endParaRPr lang="en-US" altLang="zh-CN" sz="2400"/>
          </a:p>
        </p:txBody>
      </p:sp>
      <p:sp>
        <p:nvSpPr>
          <p:cNvPr id="15" name="QC_4_AN.45_1#a7dc8bae5.bracket?vbadefaultcenterpage=1&amp;parentnodeid=e9d114785&amp;vbapositionanswer=17&amp;vbahtmlprocessed=1"/>
          <p:cNvSpPr/>
          <p:nvPr/>
        </p:nvSpPr>
        <p:spPr>
          <a:xfrm>
            <a:off x="1281684" y="40839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16" name="QC_4_BD.46_1#841c1a3dc.choices?vbadefaultcenterpage=1&amp;parentnodeid=e9d114785&amp;vbahtmlprocessed=1&amp;vbarmbracket=1&amp;hasbroken=1"/>
          <p:cNvSpPr/>
          <p:nvPr/>
        </p:nvSpPr>
        <p:spPr>
          <a:xfrm>
            <a:off x="557784" y="46300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B.much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C.only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D.all</a:t>
            </a:r>
            <a:endParaRPr lang="en-US" altLang="zh-CN" sz="2400"/>
          </a:p>
        </p:txBody>
      </p:sp>
      <p:sp>
        <p:nvSpPr>
          <p:cNvPr id="17" name="QC_4_AN.47_1#841c1a3dc.bracket?vbadefaultcenterpage=1&amp;parentnodeid=e9d114785&amp;vbapositionanswer=18&amp;vbahtmlprocessed=1"/>
          <p:cNvSpPr/>
          <p:nvPr/>
        </p:nvSpPr>
        <p:spPr>
          <a:xfrm>
            <a:off x="1281684" y="46300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8" name="QC_4_BD.48_1#1531941d9.choices?vbadefaultcenterpage=1&amp;parentnodeid=e9d114785&amp;vbahtmlprocessed=1&amp;vbarmbracket=1&amp;hasbroken=1"/>
          <p:cNvSpPr/>
          <p:nvPr/>
        </p:nvSpPr>
        <p:spPr>
          <a:xfrm>
            <a:off x="557784" y="51761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A.Thanks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C.Fine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D.Sorry</a:t>
            </a:r>
            <a:endParaRPr lang="en-US" altLang="zh-CN" sz="2400"/>
          </a:p>
        </p:txBody>
      </p:sp>
      <p:sp>
        <p:nvSpPr>
          <p:cNvPr id="19" name="QC_4_AN.49_1#1531941d9.bracket?vbadefaultcenterpage=1&amp;parentnodeid=e9d114785&amp;vbapositionanswer=19&amp;vbahtmlprocessed=1"/>
          <p:cNvSpPr/>
          <p:nvPr/>
        </p:nvSpPr>
        <p:spPr>
          <a:xfrm>
            <a:off x="1281684" y="51761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20" name="QC_4_BD.50_1#35cf4ed7a.choices?vbadefaultcenterpage=1&amp;parentnodeid=e9d114785&amp;vbahtmlprocessed=1&amp;vbarmbracket=1&amp;hasbroken=1"/>
          <p:cNvSpPr/>
          <p:nvPr/>
        </p:nvSpPr>
        <p:spPr>
          <a:xfrm>
            <a:off x="557784" y="57222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B.Why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D.Where</a:t>
            </a:r>
            <a:endParaRPr lang="en-US" altLang="zh-CN" sz="2400"/>
          </a:p>
        </p:txBody>
      </p:sp>
      <p:sp>
        <p:nvSpPr>
          <p:cNvPr id="21" name="QC_4_AN.51_1#35cf4ed7a.bracket?vbadefaultcenterpage=1&amp;parentnodeid=e9d114785&amp;vbapositionanswer=20&amp;vbahtmlprocessed=1"/>
          <p:cNvSpPr/>
          <p:nvPr/>
        </p:nvSpPr>
        <p:spPr>
          <a:xfrm>
            <a:off x="1294384" y="5722224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  <p:bldP spid="13" grpId="0" uiExpand="1" build="p" animBg="1"/>
      <p:bldP spid="15" grpId="0" uiExpand="1" build="p" animBg="1"/>
      <p:bldP spid="17" grpId="0" uiExpand="1" build="p" animBg="1"/>
      <p:bldP spid="19" grpId="0" uiExpand="1" build="p" animBg="1"/>
      <p:bldP spid="21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38342a934?vbadefaultcenterpage=1&amp;parentnodeid=5fa8e8fbd&amp;vbahtmlprocessed=1"/>
          <p:cNvSpPr/>
          <p:nvPr/>
        </p:nvSpPr>
        <p:spPr>
          <a:xfrm>
            <a:off x="557784" y="539986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三、阅读理解。（共25小题；每小题1分，满分25分）</a:t>
            </a:r>
            <a:endParaRPr lang="en-US" altLang="zh-CN" sz="2800"/>
          </a:p>
        </p:txBody>
      </p:sp>
      <p:sp>
        <p:nvSpPr>
          <p:cNvPr id="3" name="QM_3_BD.52_1#e4bc2cd1b?vbadefaultcenterpage=1&amp;parentnodeid=38342a934&amp;vbahtmlprocessed=1"/>
          <p:cNvSpPr/>
          <p:nvPr/>
        </p:nvSpPr>
        <p:spPr>
          <a:xfrm>
            <a:off x="557784" y="1077111"/>
            <a:ext cx="10991088" cy="52698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  <a:p>
            <a:pPr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Hello，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girls!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I’m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Festival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middle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December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13th.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great.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lot.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named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Grandpa!”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me.</a:t>
            </a:r>
            <a:endParaRPr lang="en-US" altLang="zh-CN" sz="2400"/>
          </a:p>
          <a:p>
            <a:pPr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weeks，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fun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things-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painting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afternoon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December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19th.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classmate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piano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hope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well.</a:t>
            </a:r>
            <a:endParaRPr lang="en-US" altLang="zh-CN" sz="2400"/>
          </a:p>
          <a:p>
            <a:pPr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Please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53_1#973319a02?vbadefaultcenterpage=1&amp;parentnodeid=e4bc2cd1b&amp;vbahtmlprocessed=1&amp;vbarmbracket=1&amp;hasbroken=1"/>
          <p:cNvSpPr/>
          <p:nvPr/>
        </p:nvSpPr>
        <p:spPr>
          <a:xfrm>
            <a:off x="557784" y="1902479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（n）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54_1#973319a02.bracket?vbadefaultcenterpage=1&amp;parentnodeid=e4bc2cd1b&amp;vbapositionanswer=21&amp;vbahtmlprocessed=1"/>
          <p:cNvSpPr/>
          <p:nvPr/>
        </p:nvSpPr>
        <p:spPr>
          <a:xfrm>
            <a:off x="6819519" y="1902479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4_BD.55_1#973319a02.choices?vbadefaultcenterpage=1&amp;parentnodeid=e4bc2cd1b&amp;vbahtmlprocessed=1&amp;vbarmbracket=1"/>
          <p:cNvSpPr/>
          <p:nvPr/>
        </p:nvSpPr>
        <p:spPr>
          <a:xfrm>
            <a:off x="557784" y="244762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meeting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B.art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festival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C.English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D.book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sale</a:t>
            </a:r>
            <a:endParaRPr lang="en-US" altLang="zh-CN" sz="2400"/>
          </a:p>
        </p:txBody>
      </p:sp>
      <p:sp>
        <p:nvSpPr>
          <p:cNvPr id="5" name="QC_4_BD.56_1#9f11bf2bc?vbadefaultcenterpage=1&amp;parentnodeid=e4bc2cd1b&amp;vbahtmlprocessed=1&amp;vbarmbracket=1&amp;hasbroken=1"/>
          <p:cNvSpPr/>
          <p:nvPr/>
        </p:nvSpPr>
        <p:spPr>
          <a:xfrm>
            <a:off x="557784" y="29937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underlined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“them”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refers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（指的是）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57_1#9f11bf2bc.bracket?vbadefaultcenterpage=1&amp;parentnodeid=e4bc2cd1b&amp;vbapositionanswer=22&amp;vbahtmlprocessed=1"/>
          <p:cNvSpPr/>
          <p:nvPr/>
        </p:nvSpPr>
        <p:spPr>
          <a:xfrm>
            <a:off x="8768334" y="29937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4_BD.58_1#9f11bf2bc.choices?vbadefaultcenterpage=1&amp;parentnodeid=e4bc2cd1b&amp;vbahtmlprocessed=1&amp;vbarmbracket=1"/>
          <p:cNvSpPr/>
          <p:nvPr/>
        </p:nvSpPr>
        <p:spPr>
          <a:xfrm>
            <a:off x="557784" y="353982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B.shows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C.photos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D.schools</a:t>
            </a:r>
            <a:endParaRPr lang="en-US" altLang="zh-CN" sz="2400"/>
          </a:p>
        </p:txBody>
      </p:sp>
      <p:sp>
        <p:nvSpPr>
          <p:cNvPr id="8" name="QC_4_BD.59_1#b7705b77a?vbadefaultcenterpage=1&amp;parentnodeid=e4bc2cd1b&amp;vbahtmlprocessed=1&amp;vbarmbracket=1&amp;hasbroken=1"/>
          <p:cNvSpPr/>
          <p:nvPr/>
        </p:nvSpPr>
        <p:spPr>
          <a:xfrm>
            <a:off x="557784" y="40859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piano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4_AN.60_1#b7705b77a.bracket?vbadefaultcenterpage=1&amp;parentnodeid=e4bc2cd1b&amp;vbapositionanswer=23&amp;vbahtmlprocessed=1"/>
          <p:cNvSpPr/>
          <p:nvPr/>
        </p:nvSpPr>
        <p:spPr>
          <a:xfrm>
            <a:off x="6194997" y="40859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10" name="QC_4_BD.61_1#b7705b77a.choices?vbadefaultcenterpage=1&amp;parentnodeid=e4bc2cd1b&amp;vbahtmlprocessed=1&amp;vbarmbracket=1"/>
          <p:cNvSpPr/>
          <p:nvPr/>
        </p:nvSpPr>
        <p:spPr>
          <a:xfrm>
            <a:off x="557784" y="463202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classmate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cousin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62_1#7d0fab292?vbadefaultcenterpage=1&amp;parentnodeid=e4bc2cd1b&amp;vbahtmlprocessed=1&amp;vbarmbracket=1&amp;hasbroken=1"/>
          <p:cNvSpPr/>
          <p:nvPr/>
        </p:nvSpPr>
        <p:spPr>
          <a:xfrm>
            <a:off x="557784" y="13454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learn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passage?(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63_1#7d0fab292.bracket?vbadefaultcenterpage=1&amp;parentnodeid=e4bc2cd1b&amp;vbapositionanswer=24&amp;vbahtmlprocessed=1"/>
          <p:cNvSpPr/>
          <p:nvPr/>
        </p:nvSpPr>
        <p:spPr>
          <a:xfrm>
            <a:off x="6287072" y="13454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4_BD.64_1#7d0fab292.choices?vbadefaultcenterpage=1&amp;parentnodeid=e4bc2cd1b&amp;vbahtmlprocessed=1&amp;vbarmbracket=1"/>
          <p:cNvSpPr/>
          <p:nvPr/>
        </p:nvSpPr>
        <p:spPr>
          <a:xfrm>
            <a:off x="557784" y="1897239"/>
            <a:ext cx="10991088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second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game.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afternoon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December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19th.</a:t>
            </a:r>
            <a:endParaRPr lang="en-US" altLang="zh-CN" sz="2400"/>
          </a:p>
        </p:txBody>
      </p:sp>
      <p:sp>
        <p:nvSpPr>
          <p:cNvPr id="5" name="QC_4_BD.65_1#1d7cb7437?vbadefaultcenterpage=1&amp;parentnodeid=e4bc2cd1b&amp;vbahtmlprocessed=1&amp;vbarmbracket=1&amp;hasbroken=1"/>
          <p:cNvSpPr/>
          <p:nvPr/>
        </p:nvSpPr>
        <p:spPr>
          <a:xfrm>
            <a:off x="557784" y="4087671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title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passage?(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66_1#1d7cb7437.bracket?vbadefaultcenterpage=1&amp;parentnodeid=e4bc2cd1b&amp;vbapositionanswer=25&amp;vbahtmlprocessed=1"/>
          <p:cNvSpPr/>
          <p:nvPr/>
        </p:nvSpPr>
        <p:spPr>
          <a:xfrm>
            <a:off x="6422009" y="408767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4_BD.67_1#1d7cb7437.choices?vbadefaultcenterpage=1&amp;parentnodeid=e4bc2cd1b&amp;vbahtmlprocessed=1&amp;vbarmbracket=1"/>
          <p:cNvSpPr/>
          <p:nvPr/>
        </p:nvSpPr>
        <p:spPr>
          <a:xfrm>
            <a:off x="557784" y="4640439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Photo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</a:t>
            </a:r>
            <a:endParaRPr lang="en-US" altLang="zh-CN" sz="2400"/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Festival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Show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68_1#346b6d468?vbadefaultcenterpage=1&amp;parentnodeid=38342a934&amp;vbahtmlprocessed=1"/>
          <p:cNvSpPr/>
          <p:nvPr/>
        </p:nvSpPr>
        <p:spPr>
          <a:xfrm>
            <a:off x="557784" y="720648"/>
            <a:ext cx="10991088" cy="557923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  <a:p>
            <a:pPr algn="l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Tony.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I’m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Confucius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Institute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Chicago（CIC，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芝加哥孔子学院）.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history.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old.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learn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it.</a:t>
            </a:r>
            <a:endParaRPr lang="en-US" altLang="zh-CN" sz="2400"/>
          </a:p>
          <a:p>
            <a:pPr algn="l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difficult，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useful.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Now，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CIC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China’s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Beijing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High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penfriend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Gang.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English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name.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Gang’s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favorite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subject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English.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easy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fun.</a:t>
            </a:r>
            <a:endParaRPr lang="en-US" altLang="zh-CN" sz="2400"/>
          </a:p>
          <a:p>
            <a:pPr algn="l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twenty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thirty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CIC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six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weeks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there.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really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really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penfriend.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69_1#d1d09a7ed?vbadefaultcenterpage=1&amp;parentnodeid=346b6d468&amp;vbahtmlprocessed=1&amp;vbarmbracket=1&amp;hasbroken=1"/>
          <p:cNvSpPr/>
          <p:nvPr/>
        </p:nvSpPr>
        <p:spPr>
          <a:xfrm>
            <a:off x="557784" y="1076979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CIC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history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70_1#d1d09a7ed.bracket?vbadefaultcenterpage=1&amp;parentnodeid=346b6d468&amp;vbapositionanswer=26&amp;vbahtmlprocessed=1"/>
          <p:cNvSpPr/>
          <p:nvPr/>
        </p:nvSpPr>
        <p:spPr>
          <a:xfrm>
            <a:off x="5521897" y="1076979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4_BD.71_1#d1d09a7ed.choices?vbadefaultcenterpage=1&amp;parentnodeid=346b6d468&amp;vbahtmlprocessed=1&amp;vbarmbracket=1"/>
          <p:cNvSpPr/>
          <p:nvPr/>
        </p:nvSpPr>
        <p:spPr>
          <a:xfrm>
            <a:off x="557784" y="162212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A.seventeen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B.twelve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C.thirteen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D.fourteen</a:t>
            </a:r>
            <a:endParaRPr lang="en-US" altLang="zh-CN" sz="2400"/>
          </a:p>
        </p:txBody>
      </p:sp>
      <p:sp>
        <p:nvSpPr>
          <p:cNvPr id="5" name="QC_4_BD.72_1#2fa9de537?vbadefaultcenterpage=1&amp;parentnodeid=346b6d468&amp;vbahtmlprocessed=1&amp;vbarmbracket=1&amp;hasbroken=1"/>
          <p:cNvSpPr/>
          <p:nvPr/>
        </p:nvSpPr>
        <p:spPr>
          <a:xfrm>
            <a:off x="557784" y="21682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73_1#2fa9de537.bracket?vbadefaultcenterpage=1&amp;parentnodeid=346b6d468&amp;vbapositionanswer=27&amp;vbahtmlprocessed=1"/>
          <p:cNvSpPr/>
          <p:nvPr/>
        </p:nvSpPr>
        <p:spPr>
          <a:xfrm>
            <a:off x="5878449" y="21682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4_BD.74_1#2fa9de537.choices?vbadefaultcenterpage=1&amp;parentnodeid=346b6d468&amp;vbahtmlprocessed=1&amp;vbarmbracket=1"/>
          <p:cNvSpPr/>
          <p:nvPr/>
        </p:nvSpPr>
        <p:spPr>
          <a:xfrm>
            <a:off x="557784" y="2720993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A.Easy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fun.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B.Fun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useful.</a:t>
            </a:r>
            <a:endParaRPr lang="en-US" altLang="zh-CN" sz="2400"/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C.Difficult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useful.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D.Difficult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fun.</a:t>
            </a:r>
            <a:endParaRPr lang="en-US" altLang="zh-CN" sz="2400"/>
          </a:p>
        </p:txBody>
      </p:sp>
      <p:sp>
        <p:nvSpPr>
          <p:cNvPr id="8" name="QC_4_BD.75_1#baf5a7fd1?vbadefaultcenterpage=1&amp;parentnodeid=346b6d468&amp;vbahtmlprocessed=1&amp;vbarmbracket=1&amp;hasbroken=1"/>
          <p:cNvSpPr/>
          <p:nvPr/>
        </p:nvSpPr>
        <p:spPr>
          <a:xfrm>
            <a:off x="557784" y="38192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Nick?(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4_AN.76_1#baf5a7fd1.bracket?vbadefaultcenterpage=1&amp;parentnodeid=346b6d468&amp;vbapositionanswer=28&amp;vbahtmlprocessed=1"/>
          <p:cNvSpPr/>
          <p:nvPr/>
        </p:nvSpPr>
        <p:spPr>
          <a:xfrm>
            <a:off x="3108897" y="38192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0" name="QC_4_BD.77_1#baf5a7fd1.choices?vbadefaultcenterpage=1&amp;parentnodeid=346b6d468&amp;vbahtmlprocessed=1&amp;vbarmbracket=1"/>
          <p:cNvSpPr/>
          <p:nvPr/>
        </p:nvSpPr>
        <p:spPr>
          <a:xfrm>
            <a:off x="557784" y="4365325"/>
            <a:ext cx="1110646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A.Tony’s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cousin.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B.Tony’s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C.Tony’s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brother.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D.Tony’s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penfriend.</a:t>
            </a:r>
            <a:endParaRPr lang="en-US" altLang="zh-CN" sz="2400"/>
          </a:p>
        </p:txBody>
      </p:sp>
      <p:sp>
        <p:nvSpPr>
          <p:cNvPr id="11" name="QC_4_BD.78_1#d9d90bf95?vbadefaultcenterpage=1&amp;parentnodeid=346b6d468&amp;vbahtmlprocessed=1&amp;vbarmbracket=1&amp;hasbroken=1"/>
          <p:cNvSpPr/>
          <p:nvPr/>
        </p:nvSpPr>
        <p:spPr>
          <a:xfrm>
            <a:off x="557784" y="49114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subject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best?(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2" name="QC_4_AN.79_1#d9d90bf95.bracket?vbadefaultcenterpage=1&amp;parentnodeid=346b6d468&amp;vbapositionanswer=29&amp;vbahtmlprocessed=1"/>
          <p:cNvSpPr/>
          <p:nvPr/>
        </p:nvSpPr>
        <p:spPr>
          <a:xfrm>
            <a:off x="6452172" y="4911425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13" name="QC_4_BD.80_1#d9d90bf95.choices?vbadefaultcenterpage=1&amp;parentnodeid=346b6d468&amp;vbahtmlprocessed=1&amp;vbarmbracket=1"/>
          <p:cNvSpPr/>
          <p:nvPr/>
        </p:nvSpPr>
        <p:spPr>
          <a:xfrm>
            <a:off x="557784" y="545752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A.Chinese.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B.English.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C.History.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D.Geography.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  <p:bldP spid="12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81_1#113bace98?vbadefaultcenterpage=1&amp;parentnodeid=346b6d468&amp;vbahtmlprocessed=1&amp;vbarmbracket=1&amp;hasbroken=1"/>
          <p:cNvSpPr/>
          <p:nvPr/>
        </p:nvSpPr>
        <p:spPr>
          <a:xfrm>
            <a:off x="557784" y="189206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passage，we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learn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82_1#113bace98.bracket?vbadefaultcenterpage=1&amp;parentnodeid=346b6d468&amp;vbapositionanswer=30&amp;vbahtmlprocessed=1"/>
          <p:cNvSpPr/>
          <p:nvPr/>
        </p:nvSpPr>
        <p:spPr>
          <a:xfrm>
            <a:off x="7007797" y="189206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4_BD.83_1#113bace98.choices?vbadefaultcenterpage=1&amp;parentnodeid=346b6d468&amp;vbahtmlprocessed=1&amp;vbarmbracket=1"/>
          <p:cNvSpPr/>
          <p:nvPr/>
        </p:nvSpPr>
        <p:spPr>
          <a:xfrm>
            <a:off x="557784" y="2443878"/>
            <a:ext cx="10991088" cy="26845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A.Tony’s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sisters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CIC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six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weeks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CIC’s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schools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84_1#60ace4a6a?vbadefaultcenterpage=1&amp;parentnodeid=38342a934&amp;vbahtmlprocessed=1"/>
          <p:cNvSpPr/>
          <p:nvPr/>
        </p:nvSpPr>
        <p:spPr>
          <a:xfrm>
            <a:off x="557784" y="798372"/>
            <a:ext cx="10991088" cy="542378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small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house.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each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Sunday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wish——to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skirt.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knows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difficult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skirt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fiends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often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their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gifts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（礼物）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Gina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gives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pair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anything.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always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studies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hard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hours.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looks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tired.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worried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84_2#60ace4a6a?vbadefaultcenterpage=1&amp;parentnodeid=38342a934&amp;vbahtmlprocessed=1"/>
          <p:cNvSpPr/>
          <p:nvPr/>
        </p:nvSpPr>
        <p:spPr>
          <a:xfrm>
            <a:off x="557784" y="645908"/>
            <a:ext cx="10991088" cy="233311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Sunday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morning，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gets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6: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00.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home.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breakfast，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beautiful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skirt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table.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100" b="0" i="0" u="sng" kern="0" spc="-999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100" b="0" i="0" u="sng" kern="0" spc="-999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100" b="0" i="0" u="sng" kern="0" spc="-999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100" b="0" i="0" u="sng" kern="0" spc="-999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dear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daughter.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girl.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gift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you.”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anything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cry.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lucky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</a:t>
            </a:r>
            <a:endParaRPr lang="en-US" altLang="zh-CN" sz="2400"/>
          </a:p>
        </p:txBody>
      </p:sp>
      <p:sp>
        <p:nvSpPr>
          <p:cNvPr id="3" name="QC_4_BD.85_1#f7455e4af?vbadefaultcenterpage=1&amp;parentnodeid=60ace4a6a&amp;vbahtmlprocessed=1&amp;vbarmbracket=1&amp;hasbroken=1"/>
          <p:cNvSpPr/>
          <p:nvPr/>
        </p:nvSpPr>
        <p:spPr>
          <a:xfrm>
            <a:off x="557784" y="3042715"/>
            <a:ext cx="10991088" cy="4311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36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gets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pair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gift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QC_4_AN.86_1#f7455e4af.bracket?vbadefaultcenterpage=1&amp;parentnodeid=60ace4a6a&amp;vbapositionanswer=31&amp;vbahtmlprocessed=1"/>
          <p:cNvSpPr/>
          <p:nvPr/>
        </p:nvSpPr>
        <p:spPr>
          <a:xfrm>
            <a:off x="8230172" y="3042715"/>
            <a:ext cx="271463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5" name="QC_4_BD.87_1#f7455e4af.choices?vbadefaultcenterpage=1&amp;parentnodeid=60ace4a6a&amp;vbahtmlprocessed=1&amp;vbarmbracket=1"/>
          <p:cNvSpPr/>
          <p:nvPr/>
        </p:nvSpPr>
        <p:spPr>
          <a:xfrm>
            <a:off x="557784" y="3538015"/>
            <a:ext cx="10991088" cy="431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A.Helen.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B.Gina.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C.Helen’s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D.Mike.</a:t>
            </a:r>
            <a:endParaRPr lang="en-US" altLang="zh-CN" sz="2400"/>
          </a:p>
        </p:txBody>
      </p:sp>
      <p:sp>
        <p:nvSpPr>
          <p:cNvPr id="6" name="QC_4_BD.88_1#d82678001?vbadefaultcenterpage=1&amp;parentnodeid=60ace4a6a&amp;vbahtmlprocessed=1&amp;vbarmbracket=1&amp;hasbroken=1"/>
          <p:cNvSpPr/>
          <p:nvPr/>
        </p:nvSpPr>
        <p:spPr>
          <a:xfrm>
            <a:off x="557784" y="4033315"/>
            <a:ext cx="10991088" cy="4311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36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birthday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C_4_AN.89_1#d82678001.bracket?vbadefaultcenterpage=1&amp;parentnodeid=60ace4a6a&amp;vbapositionanswer=32&amp;vbahtmlprocessed=1"/>
          <p:cNvSpPr/>
          <p:nvPr/>
        </p:nvSpPr>
        <p:spPr>
          <a:xfrm>
            <a:off x="8270685" y="4033315"/>
            <a:ext cx="288925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8" name="QC_4_BD.90_1#d82678001.choices?vbadefaultcenterpage=1&amp;parentnodeid=60ace4a6a&amp;vbahtmlprocessed=1&amp;vbarmbracket=1"/>
          <p:cNvSpPr/>
          <p:nvPr/>
        </p:nvSpPr>
        <p:spPr>
          <a:xfrm>
            <a:off x="557784" y="4516995"/>
            <a:ext cx="10991088" cy="18576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hard</a:t>
            </a:r>
            <a:endParaRPr lang="en-US" altLang="zh-CN" sz="2400"/>
          </a:p>
          <a:p>
            <a:pPr algn="l">
              <a:lnSpc>
                <a:spcPct val="13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talking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classmates</a:t>
            </a:r>
            <a:endParaRPr lang="en-US" altLang="zh-CN" sz="2400"/>
          </a:p>
          <a:p>
            <a:pPr algn="l">
              <a:lnSpc>
                <a:spcPct val="13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money</a:t>
            </a:r>
            <a:endParaRPr lang="en-US" altLang="zh-CN" sz="2400"/>
          </a:p>
          <a:p>
            <a:pPr algn="l">
              <a:lnSpc>
                <a:spcPct val="13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7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82675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https://d.book118.com/818060032042006040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Calibri Light</vt:lpstr>
      <vt:lpstr>Times New Roman</vt:lpstr>
      <vt:lpstr>微软雅黑</vt:lpstr>
      <vt:lpstr>等线 Light</vt:lpstr>
      <vt:lpstr>等线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2024-09-18T14:57:54.134</cp:lastPrinted>
  <dcterms:created xsi:type="dcterms:W3CDTF">2024-09-18T06:57:54Z</dcterms:created>
  <dcterms:modified xsi:type="dcterms:W3CDTF">2024-09-18T06:57:55Z</dcterms:modified>
</cp:coreProperties>
</file>