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457ACE0-FF74-4AFF-9592-B5E7D6FF64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5339F1-0BCD-4C89-A1A0-A686456DAC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7C8B811-5E91-4439-AFA8-28607858D0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3C23C40-4542-4B05-AB88-CBEB683BAF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7313412-837D-4D37-B7B0-5CDCA677BA2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083D3AF-2A39-4ACF-8037-2859E1EDAF5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3111D9B-D8B3-46B4-B380-AA9F68C62E4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657A33-F140-4B51-AADE-86572138B4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4CD268-99FF-40BA-B30A-5EF0D949DE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B1025C-015F-43EF-A5DE-91D8B53D26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66FE67-E6EE-4E23-B79F-9F72F0090D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8061010136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13147" y="731459"/>
            <a:ext cx="5352910" cy="30152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750" b="1">
                <a:solidFill>
                  <a:srgbClr val="FFFFFF">
                    <a:alpha val="100000"/>
                  </a:srgbClr>
                </a:solidFill>
                <a:latin typeface="Microsoft Yahei"/>
                <a:ea typeface="Microsoft Yahei"/>
                <a:cs typeface="Microsoft Yahei"/>
              </a:rPr>
              <a:t>圆柱正交相贯线</a:t>
            </a:r>
          </a:p>
        </p:txBody>
      </p:sp>
      <p:sp>
        <p:nvSpPr>
          <p:cNvPr id="3" name="TextBox 3"/>
          <p:cNvSpPr txBox="1"/>
          <p:nvPr/>
        </p:nvSpPr>
        <p:spPr>
          <a:xfrm>
            <a:off x="813147" y="5029297"/>
            <a:ext cx="3867150" cy="4953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汇报人：AA</a:t>
            </a:r>
          </a:p>
        </p:txBody>
      </p:sp>
      <p:sp>
        <p:nvSpPr>
          <p:cNvPr id="4" name="TextBox 4"/>
          <p:cNvSpPr txBox="1"/>
          <p:nvPr/>
        </p:nvSpPr>
        <p:spPr>
          <a:xfrm>
            <a:off x="813147" y="5621716"/>
            <a:ext cx="42672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alpha val="100000"/>
                  </a:srgbClr>
                </a:solidFill>
                <a:latin typeface="Microsoft Yahei"/>
                <a:ea typeface="Microsoft Yahei"/>
                <a:cs typeface="Microsoft Yahei"/>
              </a:rPr>
              <a:t>2024-01-25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15579" y="1400762"/>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381903" y="1114301"/>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5CA5F4">
                    <a:alpha val="100000"/>
                  </a:srgbClr>
                </a:solidFill>
                <a:latin typeface="微软雅黑"/>
                <a:ea typeface="微软雅黑"/>
                <a:cs typeface="微软雅黑"/>
              </a:rPr>
              <a:t>CONTENTS</a:t>
            </a:r>
            <a:endParaRPr lang="en-US" sz="1100"/>
          </a:p>
        </p:txBody>
      </p:sp>
      <p:sp>
        <p:nvSpPr>
          <p:cNvPr id="5" name="TextBox 5"/>
          <p:cNvSpPr txBox="1"/>
          <p:nvPr/>
        </p:nvSpPr>
        <p:spPr>
          <a:xfrm>
            <a:off x="4147367" y="948549"/>
            <a:ext cx="6449687" cy="496090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圆柱正交相贯线的基本概念和性质</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圆柱正交相贯线的求解方法</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圆柱正交相贯线的应用实例</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圆柱正交相贯线的计算机辅助设计</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引言</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8345" b="18345"/>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研究圆柱正交相贯线的目的是为了解决机械工程中复杂结构的建模和设计问题。</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随着现代工业的发展，对于复杂结构的需求不断增加，圆柱正交相贯线作为一种常见的结构形式，在机械、建筑等领域具有广泛的应用背景。</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600381" y="1179195"/>
            <a:ext cx="5566410" cy="5224145"/>
          </a:xfrm>
          <a:custGeom>
            <a:rect l="l" t="t" r="r" b="b"/>
            <a:pathLst>
              <a:path w="21600" h="21600">
                <a:moveTo>
                  <a:pt x="5778" y="21600"/>
                </a:moveTo>
                <a:lnTo>
                  <a:pt x="7938" y="21600"/>
                </a:lnTo>
                <a:lnTo>
                  <a:pt x="12785" y="12409"/>
                </a:lnTo>
                <a:lnTo>
                  <a:pt x="18360" y="12409"/>
                </a:lnTo>
                <a:cubicBezTo>
                  <a:pt x="18360" y="12409"/>
                  <a:pt x="21600" y="12409"/>
                  <a:pt x="21600" y="10800"/>
                </a:cubicBezTo>
                <a:cubicBezTo>
                  <a:pt x="21600" y="9191"/>
                  <a:pt x="18360" y="9191"/>
                  <a:pt x="18360" y="9191"/>
                </a:cubicBezTo>
                <a:lnTo>
                  <a:pt x="12785" y="9191"/>
                </a:lnTo>
                <a:lnTo>
                  <a:pt x="7938" y="0"/>
                </a:lnTo>
                <a:lnTo>
                  <a:pt x="5778" y="0"/>
                </a:lnTo>
                <a:lnTo>
                  <a:pt x="8465" y="9191"/>
                </a:lnTo>
                <a:lnTo>
                  <a:pt x="4591" y="9191"/>
                </a:lnTo>
                <a:lnTo>
                  <a:pt x="2160" y="6893"/>
                </a:lnTo>
                <a:lnTo>
                  <a:pt x="0" y="6893"/>
                </a:lnTo>
                <a:lnTo>
                  <a:pt x="1728" y="10800"/>
                </a:lnTo>
                <a:lnTo>
                  <a:pt x="0" y="14707"/>
                </a:lnTo>
                <a:lnTo>
                  <a:pt x="2160" y="14707"/>
                </a:lnTo>
                <a:lnTo>
                  <a:pt x="4591" y="12409"/>
                </a:lnTo>
                <a:lnTo>
                  <a:pt x="8465" y="12409"/>
                </a:lnTo>
                <a:cubicBezTo>
                  <a:pt x="8465" y="12409"/>
                  <a:pt x="5778" y="21600"/>
                  <a:pt x="5778" y="216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圆柱正交相贯线的定义和重要性</a:t>
              </a:r>
            </a:p>
          </p:txBody>
        </p:sp>
      </p:grpSp>
      <p:grpSp>
        <p:nvGrpSpPr>
          <p:cNvPr id="25" name="Group 25"/>
          <p:cNvGrpSpPr/>
          <p:nvPr/>
        </p:nvGrpSpPr>
        <p:grpSpPr>
          <a:xfrm>
            <a:off x="1161234" y="1569750"/>
            <a:ext cx="2267763" cy="1552257"/>
            <a:chOff x="1161234" y="1569750"/>
            <a:chExt cx="2267763" cy="1552257"/>
          </a:xfrm>
        </p:grpSpPr>
        <p:sp>
          <p:nvSpPr>
            <p:cNvPr id="26" name="TextBox 26"/>
            <p:cNvSpPr txBox="1"/>
            <p:nvPr/>
          </p:nvSpPr>
          <p:spPr>
            <a:xfrm>
              <a:off x="1161234" y="1569750"/>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圆柱正交相贯线是指两个或多个圆柱体在空间中正交相交，其交线形成的曲线。</a:t>
              </a:r>
            </a:p>
          </p:txBody>
        </p:sp>
      </p:grpSp>
      <p:grpSp>
        <p:nvGrpSpPr>
          <p:cNvPr id="27" name="Group 27"/>
          <p:cNvGrpSpPr/>
          <p:nvPr/>
        </p:nvGrpSpPr>
        <p:grpSpPr>
          <a:xfrm>
            <a:off x="1094842" y="4158410"/>
            <a:ext cx="2267763" cy="1552257"/>
            <a:chOff x="1094842" y="4158410"/>
            <a:chExt cx="2267763" cy="1552257"/>
          </a:xfrm>
        </p:grpSpPr>
        <p:sp>
          <p:nvSpPr>
            <p:cNvPr id="28" name="TextBox 28"/>
            <p:cNvSpPr txBox="1"/>
            <p:nvPr/>
          </p:nvSpPr>
          <p:spPr>
            <a:xfrm>
              <a:off x="1094842" y="4158410"/>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圆柱正交相贯线在机械工程中的重要性体现在以下几个方面</a:t>
              </a:r>
            </a:p>
          </p:txBody>
        </p:sp>
      </p:grpSp>
      <p:grpSp>
        <p:nvGrpSpPr>
          <p:cNvPr id="29" name="Group 29"/>
          <p:cNvGrpSpPr/>
          <p:nvPr/>
        </p:nvGrpSpPr>
        <p:grpSpPr>
          <a:xfrm>
            <a:off x="6899028" y="1445268"/>
            <a:ext cx="2267763" cy="1552257"/>
            <a:chOff x="6899028" y="1445268"/>
            <a:chExt cx="2267763" cy="1552257"/>
          </a:xfrm>
        </p:grpSpPr>
        <p:sp>
          <p:nvSpPr>
            <p:cNvPr id="30" name="TextBox 30"/>
            <p:cNvSpPr txBox="1"/>
            <p:nvPr/>
          </p:nvSpPr>
          <p:spPr>
            <a:xfrm>
              <a:off x="6899028" y="1445268"/>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它是复杂结构建模的基础，能够准确地描述两个圆柱体之间的相交关系。</a:t>
              </a:r>
            </a:p>
          </p:txBody>
        </p:sp>
      </p:grpSp>
      <p:grpSp>
        <p:nvGrpSpPr>
          <p:cNvPr id="31" name="Group 31"/>
          <p:cNvGrpSpPr/>
          <p:nvPr/>
        </p:nvGrpSpPr>
        <p:grpSpPr>
          <a:xfrm>
            <a:off x="6899028" y="4698220"/>
            <a:ext cx="2267763" cy="1552257"/>
            <a:chOff x="6899028" y="4698220"/>
            <a:chExt cx="2267763" cy="1552257"/>
          </a:xfrm>
        </p:grpSpPr>
        <p:sp>
          <p:nvSpPr>
            <p:cNvPr id="32" name="TextBox 32"/>
            <p:cNvSpPr txBox="1"/>
            <p:nvPr/>
          </p:nvSpPr>
          <p:spPr>
            <a:xfrm>
              <a:off x="6899028" y="4698220"/>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在机械设计中，圆柱正交相贯线可以用于实现零件之间的精确配合和定位。</a:t>
              </a:r>
            </a:p>
          </p:txBody>
        </p:sp>
      </p:grpSp>
      <p:grpSp>
        <p:nvGrpSpPr>
          <p:cNvPr id="33" name="Group 33"/>
          <p:cNvGrpSpPr/>
          <p:nvPr/>
        </p:nvGrpSpPr>
        <p:grpSpPr>
          <a:xfrm>
            <a:off x="9482164" y="3015139"/>
            <a:ext cx="2267763" cy="1552257"/>
            <a:chOff x="9482164" y="3015139"/>
            <a:chExt cx="2267763" cy="1552257"/>
          </a:xfrm>
        </p:grpSpPr>
        <p:sp>
          <p:nvSpPr>
            <p:cNvPr id="34" name="TextBox 34"/>
            <p:cNvSpPr txBox="1"/>
            <p:nvPr/>
          </p:nvSpPr>
          <p:spPr>
            <a:xfrm>
              <a:off x="9482164" y="301513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通过研究圆柱正交相贯线的性质和特点，可以为优化设计和制造提供理论支持。</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圆柱正交相贯线的基本概念和性质</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5630" r="2563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704" r="2370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710" r="23710"/>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圆柱正交相贯线的定义</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这种交线是三维空间中一条连续的曲线，它同时位于两个圆柱的表面上。</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圆柱正交相贯线是指两个圆柱体在正交（即轴线垂直相交）的情况下，它们的交线。</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相贯线是封闭的</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在正交相交的条件下，两个圆柱的交线会形成一个封闭的曲线。</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t="3333" b="3333"/>
          <a:stretch>
            <a:fillRect/>
          </a:stretch>
        </p:blipFill>
        <p:spPr>
          <a:xfrm>
            <a:off x="-344549" y="2654722"/>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相贯线的形状取决于圆柱的半径和相对位置</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不同的半径和相对位置会导致不同的相贯线形状，如椭圆、双曲线等。</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相贯线的对称性</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如果两个圆柱的半径相等，那么相贯线将具有轴对称性。</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圆柱正交相贯线的性质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2667" b="2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相贯线与轴线的夹角</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相贯线在任意一点处的切线与通过该点的轴线的夹角是恒定的，等于两个圆柱半径之比的反余弦值。</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相贯线位于两个轴线的平面上</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在正交相交的情况下，相贯线将位于包含两个轴线的平面上。</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相贯线与轴线的交点</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相贯线与每个圆柱的轴线都会有两个交点，这些交点将相贯线分为四个部分。</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圆柱正交相贯线与轴线的关系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圆柱正交相贯线的求解方法</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根据圆柱的几何参数和相对位置，建立相贯线的数学模型。</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建立数学模型</a:t>
            </a:r>
          </a:p>
        </p:txBody>
      </p:sp>
      <p:pic>
        <p:nvPicPr>
          <p:cNvPr id="5" name="Picture 5"/>
          <p:cNvPicPr>
            <a:picLocks noChangeAspect="1"/>
          </p:cNvPicPr>
          <p:nvPr/>
        </p:nvPicPr>
        <p:blipFill>
          <a:blip r:embed="rId2"/>
          <a:srcRect l="1831" r="1831"/>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通过解析法求解相贯线的方程，得到相贯线上点的坐标。</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求解相贯线方程</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根据求解得到的坐标点，绘制出圆柱正交相贯线。</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绘制相贯线</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解析法求解圆柱正交相贯线</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661" b="2661"/>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绘制圆柱投影图</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在投影面上绘制出两个圆柱的投影图。</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确定特殊点</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找出相贯线上的特殊点，如最高点、最低点、最左点、最右点等。</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绘制相贯线投影</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用平滑曲线连接特殊点，得到相贯线在投影面上的投影。</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图解法求解圆柱正交相贯线</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https://d.book118.com/818061010136006042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2024-09-22T06:32:48.927</cp:lastPrinted>
  <dcterms:created xsi:type="dcterms:W3CDTF">2024-09-21T22:32:48Z</dcterms:created>
  <dcterms:modified xsi:type="dcterms:W3CDTF">2024-09-21T22:32:50Z</dcterms:modified>
</cp:coreProperties>
</file>