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971D26-4DE3-431B-9B3C-7589323FA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5BC26A-2F49-4BC0-AC03-F404221E1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F83B9D-24AD-4421-AC60-984FA398F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29B861-A7D2-4F47-8FE0-EF9981489A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9554FD-FB62-453B-A9A8-2F83273393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08E1DA-6527-4833-B304-44D9FA0A4B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40D18B-CA20-4EE5-8B23-ABC480149B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F29DEA-F71A-42DB-BD24-21D158C3C0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FA6176-4473-4B6B-9F15-2D8CEA0C1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4E588-6F01-49A3-9F67-B8FB60D99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3B867C-E4B0-4A37-9D35-4150B6F52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6111211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心理学西南地区考研院校护理课件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西南地区心理学考研概况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西南地区心理学考研院校介绍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西南地区心理学考研备考策略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西南地区心理学考研面试技巧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西南地区心理学考研就业前景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西南地区心理学考研概况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西南地区心理学考研人数逐年增加，竞争激烈。</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西南地区心理学专业设置丰富，涵盖了基础与应用心理学、发展与教育心理学等多个方向。</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西南地区心理学考研考试难度较大，注重考查考生的综合素质和实际应用能力。</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西南地区心理学考研现状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西南地区心理学考研特点</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西南地区心理学考研注重基础理论知识的掌握，要求考生具备扎实的基础。</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西南地区心理学考研注重实际应用能力的考查，要求考生具备解决实际问题的能力。</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西南地区心理学考研注重综合素质的考查，要求考生具备跨学科的知识储备和综合素质。</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西南地区心理学考研将进一步加强对于基础理论知识的考查，要求考生更加深入地掌握学科体系。</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西南地区心理学考研将更加注重对于实际应用能力的考查，要求考生具备更强的实践操作能力。</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西南地区心理学考研将更加注重对于综合素质的考查，要求考生具备更全面的知识储备和综合素质。</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西南地区心理学考研趋势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西南地区心理学考研院校介绍</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四川大学心理学专业是四川省内最早获得硕士学位授予权的学科之一，具有悠久的办学历史和雄厚的师资力量。</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四川大学心理学考研的考试科目包括政治、英语一、心理学专业基础综合，涵盖了普通心理学、发展心理学、社会心理学、实验心理学、心理统计与测量等方面的知识。</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该专业注重基础理论、实验设计与研究方法等方面的培养，为学生提供了丰富的实践机会和国际交流平台。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四川大学心理学考研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2">
              <a:alpha val="3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975443"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西南大学心理学专业是重庆市重点学科，拥有国家级实验教学示范中心和多个科研平台。</a:t>
            </a:r>
          </a:p>
        </p:txBody>
      </p:sp>
      <p:sp>
        <p:nvSpPr>
          <p:cNvPr id="10" name="TextBox 10"/>
          <p:cNvSpPr txBox="1"/>
          <p:nvPr/>
        </p:nvSpPr>
        <p:spPr>
          <a:xfrm>
            <a:off x="4629234"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该专业注重理论与实践相结合，培养学生具备扎实的专业基础和创新能力。</a:t>
            </a:r>
          </a:p>
        </p:txBody>
      </p:sp>
      <p:sp>
        <p:nvSpPr>
          <p:cNvPr id="11" name="TextBox 11"/>
          <p:cNvSpPr txBox="1"/>
          <p:nvPr/>
        </p:nvSpPr>
        <p:spPr>
          <a:xfrm>
            <a:off x="8295001"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西南大学心理学考研的考试科目与四川大学相似，包括政治、英语一、心理学专业基础综合，涵盖了普通心理学、发展心理学、社会心理学、实验心理学、心理统计与测量等方面的知识。</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西南大学心理学考研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77205" y="4863179"/>
            <a:ext cx="8993373" cy="1238250"/>
            <a:chOff x="2377205" y="4863179"/>
            <a:chExt cx="8993373" cy="1238250"/>
          </a:xfrm>
        </p:grpSpPr>
        <p:sp>
          <p:nvSpPr>
            <p:cNvPr id="3" name="Freeform 3"/>
            <p:cNvSpPr/>
            <p:nvPr/>
          </p:nvSpPr>
          <p:spPr>
            <a:xfrm rot="10800000">
              <a:off x="9159730" y="486317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377205" y="486317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rot="10800000">
            <a:off x="1070238"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959322" y="3116485"/>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2377205" y="1384839"/>
            <a:ext cx="8993373" cy="1238250"/>
            <a:chOff x="2377205" y="1384839"/>
            <a:chExt cx="8993373" cy="1238250"/>
          </a:xfrm>
        </p:grpSpPr>
        <p:sp>
          <p:nvSpPr>
            <p:cNvPr id="8" name="Freeform 8"/>
            <p:cNvSpPr/>
            <p:nvPr/>
          </p:nvSpPr>
          <p:spPr>
            <a:xfrm rot="10800000">
              <a:off x="9159730"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377205" y="138483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rot="10800000">
            <a:off x="1103852"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935480" y="1735788"/>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1103852" y="4863179"/>
            <a:ext cx="2210848" cy="1222613"/>
            <a:chOff x="1103852" y="4863179"/>
            <a:chExt cx="2210848" cy="1222613"/>
          </a:xfrm>
        </p:grpSpPr>
        <p:sp>
          <p:nvSpPr>
            <p:cNvPr id="13" name="Freeform 13"/>
            <p:cNvSpPr/>
            <p:nvPr/>
          </p:nvSpPr>
          <p:spPr>
            <a:xfrm rot="10800000">
              <a:off x="1103852" y="4863179"/>
              <a:ext cx="2210848" cy="1222613"/>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159730" y="3116485"/>
            <a:ext cx="2210848" cy="1238250"/>
            <a:chOff x="9159730" y="3116485"/>
            <a:chExt cx="2210848" cy="1238250"/>
          </a:xfrm>
        </p:grpSpPr>
        <p:sp>
          <p:nvSpPr>
            <p:cNvPr id="15" name="Freeform 15"/>
            <p:cNvSpPr/>
            <p:nvPr/>
          </p:nvSpPr>
          <p:spPr>
            <a:xfrm rot="10800000">
              <a:off x="9159730"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936399" y="3300698"/>
            <a:ext cx="685705" cy="695706"/>
            <a:chOff x="9936399" y="3300698"/>
            <a:chExt cx="685705" cy="695706"/>
          </a:xfrm>
        </p:grpSpPr>
        <p:sp>
          <p:nvSpPr>
            <p:cNvPr id="17" name="Freeform 17"/>
            <p:cNvSpPr/>
            <p:nvPr/>
          </p:nvSpPr>
          <p:spPr>
            <a:xfrm>
              <a:off x="9973356" y="3747897"/>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116326" y="3658076"/>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259296" y="3658076"/>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0399028" y="3571494"/>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950591" y="3418332"/>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936399" y="3300698"/>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Freeform 23"/>
          <p:cNvSpPr/>
          <p:nvPr/>
        </p:nvSpPr>
        <p:spPr>
          <a:xfrm>
            <a:off x="1975414" y="5167551"/>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云南大学心理学考研</a:t>
              </a:r>
            </a:p>
          </p:txBody>
        </p:sp>
      </p:grpSp>
      <p:grpSp>
        <p:nvGrpSpPr>
          <p:cNvPr id="46" name="Group 46"/>
          <p:cNvGrpSpPr/>
          <p:nvPr/>
        </p:nvGrpSpPr>
        <p:grpSpPr>
          <a:xfrm>
            <a:off x="3456760" y="1414870"/>
            <a:ext cx="7382690" cy="1197239"/>
            <a:chOff x="3456760" y="1414870"/>
            <a:chExt cx="7382690" cy="1197239"/>
          </a:xfrm>
        </p:grpSpPr>
        <p:sp>
          <p:nvSpPr>
            <p:cNvPr id="47" name="TextBox 47"/>
            <p:cNvSpPr txBox="1"/>
            <p:nvPr/>
          </p:nvSpPr>
          <p:spPr>
            <a:xfrm>
              <a:off x="3456760" y="14148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1500">
                  <a:solidFill>
                    <a:srgbClr val="000000">
                      <a:alpha val="100000"/>
                    </a:srgbClr>
                  </a:solidFill>
                  <a:latin typeface="Microsoft Yahei"/>
                  <a:ea typeface="Microsoft Yahei"/>
                  <a:cs typeface="Microsoft Yahei"/>
                </a:rPr>
                <a:t>云南大学心理学专业是云南省内最早开设的学科之一，具有较高的学术声誉和影响力。</a:t>
              </a:r>
            </a:p>
          </p:txBody>
        </p:sp>
      </p:grpSp>
      <p:grpSp>
        <p:nvGrpSpPr>
          <p:cNvPr id="48" name="Group 48"/>
          <p:cNvGrpSpPr/>
          <p:nvPr/>
        </p:nvGrpSpPr>
        <p:grpSpPr>
          <a:xfrm>
            <a:off x="1777855" y="3129799"/>
            <a:ext cx="7382690" cy="1197239"/>
            <a:chOff x="1777855" y="3129799"/>
            <a:chExt cx="7382690" cy="1197239"/>
          </a:xfrm>
        </p:grpSpPr>
        <p:sp>
          <p:nvSpPr>
            <p:cNvPr id="49" name="TextBox 49"/>
            <p:cNvSpPr txBox="1"/>
            <p:nvPr/>
          </p:nvSpPr>
          <p:spPr>
            <a:xfrm>
              <a:off x="1777855" y="3129799"/>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该专业注重基础与应用并重，培养学生具备独立思考和解决问题的能力。</a:t>
              </a:r>
            </a:p>
          </p:txBody>
        </p:sp>
      </p:grpSp>
      <p:grpSp>
        <p:nvGrpSpPr>
          <p:cNvPr id="50" name="Group 50"/>
          <p:cNvGrpSpPr/>
          <p:nvPr/>
        </p:nvGrpSpPr>
        <p:grpSpPr>
          <a:xfrm>
            <a:off x="3437710" y="4876970"/>
            <a:ext cx="7382690" cy="1197239"/>
            <a:chOff x="3437710" y="4876970"/>
            <a:chExt cx="7382690" cy="1197239"/>
          </a:xfrm>
        </p:grpSpPr>
        <p:sp>
          <p:nvSpPr>
            <p:cNvPr id="51" name="TextBox 51"/>
            <p:cNvSpPr txBox="1"/>
            <p:nvPr/>
          </p:nvSpPr>
          <p:spPr>
            <a:xfrm>
              <a:off x="3437710" y="48769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云南大学心理学考研的考试科目包括政治、英语一、心理学专业基础综合，涵盖了普通心理学、发展心理学、社会心理学、实验心理学、心理统计与测量等方面的知识。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https://d.book118.com/818061112115006027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2024-09-05T18:23:40.157</cp:lastPrinted>
  <dcterms:created xsi:type="dcterms:W3CDTF">2024-09-05T10:23:40Z</dcterms:created>
  <dcterms:modified xsi:type="dcterms:W3CDTF">2024-09-05T10:23:42Z</dcterms:modified>
</cp:coreProperties>
</file>