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FCB0B-1902-4246-9CF9-9458AA9D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67CC2-D5D2-48A4-9D21-BF670E46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ACCD7-C919-4A2C-9BED-031D3DF1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F3622-8940-4A1D-A350-B0A9B3CC7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992E6E-2411-452E-A290-295EBB537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B7364-BE92-4717-85C7-E57306194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567F6-A0BE-41AB-8547-6D1DE0607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8768B-085D-4C4F-82CF-33ED1FD7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E456C-BBCB-4FBC-8DA7-C8C38EBD3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93D9E-D900-4337-B280-5F0B16DDB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7949F-83CF-437C-8A0D-C697C44D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114207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无线传播的信道模型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无线传播的信号处理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无线传播的干扰与噪声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无线传播技术的发展趋势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无线传播的定义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无线传播是指利用电磁波在空间中传播信息的过程，无需通过物理连接线缆来实现信号传输。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无线传播主要涉及无线电波的传播，包括长波、中波、短波、微波等不同波段的电磁波。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无需线缆连接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覆盖范围广泛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传输速度快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易受干扰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无线传播的特点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963" r="159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2776" b="277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无线传播无需物理连接线缆，具有灵活性和移动性，方便设备之间的通信。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无线电波可以穿透不同介质，传播距离远，覆盖范围广泛。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无线传播采用高速数字信号传输，具有较高的数据传输速率。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无线传播容易受到其他电磁波干扰的影响，信号质量不稳定。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手机、平板电脑等移动设备通过无线信号实现通话、上网等功能。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WiFi、蓝牙、ZigBee等无线网络技术，实现设备之间的无线连接和数据传输。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无线网络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广播电台通过无线电波发送音频信号，供收音机接收。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无线广播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卫星通过无线信号实现全球范围内的通信和广播服务。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无线传播的应用场景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电波是一种电磁波，具有振荡的电场和磁场，能够传播能量。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电波的频率范围很广，从极低频（ELF）到极高频（UHF），不同频率的电波具有不同的传播特性和应用。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电波传播不受地面的限制，可以在空间中自由传播，具有很强的穿透能力和绕射能力。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电波传播的基础知识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电波直接从发射天线传送到接收天线，不受障碍物阻挡。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直射传播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电波在地面或建筑物表面反射后传播到接收天线。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反射传播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电波通过不同介质时发生折射，改变了传播方向。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折射传播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电波经过多个路径到达接收天线，产生多径效应，导致信号衰落和失真。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多径传播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53" r="1965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电波在传播过程中由于散射、吸收和反射等原因造成的能量损耗。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路径损耗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大气损耗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障碍物损耗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多径损耗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电波在大气中传播时受到大气成分的影响，如水蒸气、氧气和二氧化碳等对电波的吸收和散射。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电波在遇到建筑物、森林、山脉等障碍物时会产生阻挡和反射，造成能量损耗。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由于多径传播引起的信号衰落和失真，导致信号能量损耗。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电波传播的损耗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无线传播的信道模型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半确定性模型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结合了确定性和统计模型的特点，通常用于复杂环境的近似建模。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确定性模型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基于几何学的模型，考虑了无线信道的物理特性，如反射、散射和衍射。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基于概率和统计的方法，考虑了信号的随机性，如瑞利、莱斯和纳尔逊模型。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信道模型的分类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基于物理原理和数学推导，适用于理想环境和简单场景。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实测建模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混合建模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通过实际测量和数据拟合来建立模型，适用于复杂环境和实际应用。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结合理论建模和实测建模的方法，通常用于提高模型的准确性和适用性。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信道模型的建立方法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https://d.book118.com/818061142077006030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2024-09-07T03:09:52.713</cp:lastPrinted>
  <dcterms:created xsi:type="dcterms:W3CDTF">2024-09-06T19:09:52Z</dcterms:created>
  <dcterms:modified xsi:type="dcterms:W3CDTF">2024-09-06T19:09:54Z</dcterms:modified>
</cp:coreProperties>
</file>