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C9AB5A-4F65-4DF7-A1FA-8386366CE4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428A7AC-6CE3-499A-9D56-1C5BB273BF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31FE87-CF5E-4DCF-A849-88E2196A13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55DFAA-57AF-4D99-B1D9-DCFE4823AF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04DEABA-5C65-458F-A950-EACD28B1C6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BFB1DD3-F13D-4C71-B081-694F7D1121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71838D6-D393-4B9C-B3E7-B11B93CF35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C94C529-8FFE-40C3-BE4A-E204D57A6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905202-0900-407A-A83F-B056B718FDA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412D170-3217-4B0E-AA53-76CDCC9B849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283AB2C-4DCA-438E-B0BD-CF3E6DF17FF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2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8062074132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6259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以我的理想为题目的演讲稿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我的理想是什么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如何实现我的理想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我的理想对社会和个人的影响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呼吁大家追求自己的理想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总结与致谢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大家好，我叫XXX，是一名大学生。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姓名与身份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个人经历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对未来的展望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2500" r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在过去的几年里，我努力学习，积累了丰富的知识和经验。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我期待着未来能够实现自己的理想，为社会做出贡献。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自我介绍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理想是我们人生的指南，它激励着我们不断前进，追求更好的自己。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4980" r="4980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理想的重要性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我的理想是成为一名优秀的教育工作者，为培养更多优秀的人才贡献自己的力量。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我的理想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今天，我将与大家分享我的理想，并探讨如何实现它。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演讲目的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引入主题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我的理想是什么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1415327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理想是对未来事物的美好想象和希望，是人们在实践过程中形成的、有实现可能性的、对未来社会和自身发展的向往与追求，是人们的世界观、人生观和 在奋斗目标上的集中体现。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3711304"/>
            <a:ext cx="4760228" cy="15240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一种精神现象，是人类社会实践的产物。人们在改造客观世界和主观世界的实践活动中，既追求眼前的生产生活目标，渴望满足眼前的物质和精神需求，又憧憬未来的生产生活目标，期盼满足未来的物质和精神需求。</a:t>
            </a:r>
          </a:p>
        </p:txBody>
      </p:sp>
      <p:grpSp>
        <p:nvGrpSpPr>
          <p:cNvPr id="5" name="Group 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6" name="AutoShape 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TextBox 2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对理想的理解和定义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我的理想是成为一名优秀的教育工作者，为培养更多具有创新精神和实践能力的人才贡献自己的力量。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这个理想的由来可以追溯到我的成长经历。在我的成长过程中，我遇到了很多优秀的老师，他们不仅教给我知识，更重要的是教会了我如何学习、如何思考。我深深地感受到了教育对于个人成长和社会发展的重要性，因此我立志要成为一名教育工作者，为更多的孩子带去知识和智慧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我的理想及由来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31250" r="3125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理想是人生的奋斗目标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只有制定了明确的目标，我们才能有方向、有动力地去努力。理想就像一盏明灯，照亮我们前进的道路，让我们在困难和挫折面前保持坚定的信念和勇气。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理想是人生的精神支柱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它能够激发我们的潜能，让我们在追求目标的过程中不断挑战自己、超越自己。理想还能带给我们精神上的满足和愉悦，让我们在奋斗的过程中感受到生命的价值和意义。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理想是国家和社会的希望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一个国家和社会的进步需要一代又一代有志青年为之奋斗。只有树立了崇高的理想，我们才能为国家和社会的繁荣富强贡献自己的力量，实现个人价值和社会价值的统一。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理想的重要性和意义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62600" y="2304610"/>
            <a:ext cx="1066800" cy="1066800"/>
          </a:xfrm>
          <a:prstGeom prst="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  <a:ln w="19050">
            <a:solidFill>
              <a:srgbClr val="000000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2770323" y="2304610"/>
            <a:ext cx="6651353" cy="103136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35297" y="3578030"/>
            <a:ext cx="5724525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3825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如何实现我的理想</a:t>
            </a:r>
          </a:p>
        </p:txBody>
      </p:sp>
      <p:cxnSp>
        <p:nvCxnSpPr>
          <p:cNvPr id="5" name="Connector 5"/>
          <p:cNvCxnSpPr/>
          <p:nvPr/>
        </p:nvCxnSpPr>
        <p:spPr>
          <a:xfrm flipV="1">
            <a:off x="6881808" y="1961467"/>
            <a:ext cx="964777" cy="686285"/>
          </a:xfrm>
          <a:prstGeom prst="line">
            <a:avLst/>
          </a:prstGeom>
          <a:ln w="19050">
            <a:solidFill>
              <a:schemeClr val="dk1"/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 flipV="1">
            <a:off x="4377943" y="2742715"/>
            <a:ext cx="964777" cy="686285"/>
          </a:xfrm>
          <a:prstGeom prst="line">
            <a:avLst/>
          </a:prstGeom>
          <a:ln w="19050">
            <a:solidFill>
              <a:schemeClr val="dk1">
                <a:lumMod val="50000"/>
                <a:lumOff val="50000"/>
              </a:schemeClr>
            </a:solidFill>
            <a:prstDash val="solid"/>
          </a:ln>
        </p:spPr>
        <p:style>
          <a:lnRef idx="0">
            <a:schemeClr val="dk1"/>
          </a:lnRef>
          <a:fillRef idx="1">
            <a:schemeClr val="dk1"/>
          </a:fillRef>
          <a:effectRef idx="0">
            <a:schemeClr val="dk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27" b="2627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2627" b="2627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制定实现理想的计划和步骤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设定明确的目标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首先，要明确自己的理想是什么，将理想转化为具体的、可衡量的目标。这样有助于我们清晰地了解需要付出哪些努力才能实现目标。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制定详细的计划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根据目标，制定一份详细的计划，包括时间表、任务清单、资源需求等。这有助于我们有条理地推进理想的实现。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调整和优化计划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在实施计划的过程中，可能会遇到一些预料之外的情况，这时需要根据实际情况调整和优化计划，以确保计划的可行性和有效性。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遇到困难时，要保持积极的心态，勇敢面对挑战。将困难视为成长的机会，从中学习和积累经验。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积极应对挑战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当遇到难以解决的问题时，不要孤军奋战，可以向他人寻求帮助和支持。与他人合作，共同解决问题，有助于更快地克服困难。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寻求帮助和支持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在实现理想的过程中，可能会遇到多次失败和挫折。这时要保持耐心和毅力，坚持不懈地努力，相信最终会取得成功。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坚持不懈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克服实现理想过程中的困难和挑战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AF5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培养自律和习惯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养成良好的自律习惯，有助于我们更好地坚持理想。通过设定固定的时间表、养成健康的生活习惯等方式，培养自律精神。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不断激励自己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在实现理想的过程中，要经常激励自己，保持对目标的热情和动力。可以通过回顾过去的成就、设定奖励机制等方式来激励自己。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关注内心感受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在实现理想的过程中，要关注自己的内心感受。保持积极的心态，及时调整情绪，有助于保持对理想的热情和动力。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21875" r="21875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保持对理想的热情和动力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https://d.book118.com/818062074132006042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AF5FF"/>
      </a:lt1>
      <a:dk2>
        <a:srgbClr val="062F00"/>
      </a:dk2>
      <a:lt2>
        <a:srgbClr val="FFFFFF"/>
      </a:lt2>
      <a:accent1>
        <a:srgbClr val="AF79DE"/>
      </a:accent1>
      <a:accent2>
        <a:srgbClr val="BC95E8"/>
      </a:accent2>
      <a:accent3>
        <a:srgbClr val="816BB7"/>
      </a:accent3>
      <a:accent4>
        <a:srgbClr val="618CD0"/>
      </a:accent4>
      <a:accent5>
        <a:srgbClr val="76A1E5"/>
      </a:accent5>
      <a:accent6>
        <a:srgbClr val="FEE088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2024-09-22T04:31:29.582</cp:lastPrinted>
  <dcterms:created xsi:type="dcterms:W3CDTF">2024-09-21T20:31:29Z</dcterms:created>
  <dcterms:modified xsi:type="dcterms:W3CDTF">2024-09-21T20:31:31Z</dcterms:modified>
</cp:coreProperties>
</file>