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DC80F8-1975-48D7-A502-83362192AB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0B1211-6682-469A-AEA1-F6748CF4C8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2B152C-B5D0-496E-AFBE-C14ED5440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80B848-1317-4CB9-B323-F8AA78453D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7DA5EB-BDC0-48B3-85DC-F7F450DE47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679D1B-16F3-424B-AF56-D514D92B61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982908-6453-4820-98B6-E0FA965217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EDACFE-FD2B-45BE-BAAD-C1216B27E5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A24054-D6E9-4353-A77C-AAAEE3D2C1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267896-1723-44C0-989C-74F9E01B9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753F64-C229-4638-951B-1066B3D28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6211014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《mos结构基础》ppt课件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MOS结构概述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MOS晶体管工作原理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MOS晶体管基本电路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MOS晶体管工艺流程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MOS结构性能优化</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MOS结构发展趋势与挑战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MOS结构概述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MOS结构是指金属-氧化物-半导体结构，是构成集成电路和微电子器件的基本单元。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MOS结构由金属、氧化物和半导体三个部分组成。金属作为栅极，通过氧化物绝缘层与半导体材料相隔离。在半导体材料上，有两个电极，分别是源极和漏极，用于导通电流。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678" r="1967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MOS结构定义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MOS结构特点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MOS结构具有高输入阻抗、低功耗、易于集成等特点。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200">
                  <a:solidFill>
                    <a:schemeClr val="dk1">
                      <a:alpha val="100000"/>
                    </a:schemeClr>
                  </a:solidFill>
                  <a:latin typeface="Microsoft Yahei"/>
                  <a:ea typeface="Microsoft Yahei"/>
                  <a:cs typeface="Microsoft Yahei"/>
                </a:rPr>
                <a:t>由于金属-氧化物-半导体结构的特性，MOS管具有高输入阻抗，使得其作为开关管非常适合，具有快速开启和关闭的特点。此外，MOS管功耗较低，适合于大规模集成和微型化。同时，由于其单片集成制造工艺，使得其易于实现电路的集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MOS结构广泛应用于微电子、集成电路、通信、计算机等领域。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由于其优良的电气性能和微型化的特点，MOS结构被广泛应用于微电子领域，如集成电路、微处理器、存储器等。在通信领域，MOS结构被用于数字信号处理、调制解调器、射频集成电路等。此外，在计算机领域，MOS结构也是构成计算机硬件的重要元件之一，如内存、处理器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MOS结构应用场景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MOS晶体管工作原理</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电子导电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NMOS晶体管利用多数载流子（电子）导电，通过在P型基底上施加负电压，形成N型沟道，使电子在电场作用下流动，形成电流。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开启电压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为了使NMOS晶体管导通，需要施加足够的正电压使其阈值电压低于或等于源极和漏极之间的电压差。</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电流控制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NMOS晶体管的电流由栅极电压控制，当栅极电压增加时，沟道中的电子数量增多，电流增大。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NMOS晶体管工作原理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0" r="25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PMOS晶体管利用少数载流子（空穴）导电，通过在N型基底上施加正电压，形成P型沟道，使空穴在电场作用下流动，形成电流。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空穴导电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为了使PMOS晶体管导通，需要施加足够的负电压使其阈值电压高于或等于源极和漏极之间的电压差。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开启电压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PMOS晶体管的电流由栅极电压控制，当栅极电压增加时，沟道中的空穴数量增多，电流增大。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电流控制</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PMOS晶体管工作原理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NMOS和PMOS晶体管的工作电压范围不同，NMOS通常在0V-12V之间，而PMOS通常在-12V-0V之间。</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电流控制</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NMOS和PMOS晶体管的电流由栅极电压控制，通过改变栅极电压可以调节电流的大小。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工作电压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工作电压与电流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当NMOS或PMOS晶体管处于开态时，其源极和漏极之间的电阻较小，电流较大。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当NMOS或PMOS晶体管处于关态时，其源极和漏极之间的电阻较大，电流较小。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开关特性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关态电阻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开态电阻</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MOS晶体管基本电路</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反相器电路</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由一个PMOS和一个NMOS晶体管组成，输入信号先同时加到两个晶体管的栅极，经过晶体管的开关作用，实现对输入信号的反相。</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反相器电路的特点</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电路简单，工作可靠，开关速度快，输入阻抗高，功耗小等。</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反相器电路的应用</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在数字逻辑电路中，反相器常用于实现逻辑非运算和缓冲器等功能。</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反相器电路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是实现逻辑运算的电路，常见的有与门、或门、非门等。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逻辑门电路</a:t>
            </a:r>
          </a:p>
        </p:txBody>
      </p:sp>
      <p:pic>
        <p:nvPicPr>
          <p:cNvPr id="5" name="Picture 5"/>
          <p:cNvPicPr>
            <a:picLocks noChangeAspect="1"/>
          </p:cNvPicPr>
          <p:nvPr/>
        </p:nvPicPr>
        <p:blipFill>
          <a:blip r:embed="rId2"/>
          <a:srcRect l="17139" r="17139"/>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具有高度的可靠性和稳定性，逻辑关系明确，易于实现各种复杂的逻辑运算。</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逻辑门电路的特点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在数字逻辑电路中，逻辑门是构成各种复杂数字系统的基本单元。</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逻辑门电路的应用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逻辑门电路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组合逻辑电路的特点</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输入和输出之间有一定的逻辑关系，不具有记忆功能。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组合逻辑电路的应用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在数字系统中，组合逻辑电路用于实现各种复杂的组合逻辑运算。</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组合逻辑电路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是指由逻辑门电路组成的电路，用于实现各种组合逻辑功能。</a:t>
            </a:r>
          </a:p>
        </p:txBody>
      </p:sp>
      <p:pic>
        <p:nvPicPr>
          <p:cNvPr id="10" name="Picture 10"/>
          <p:cNvPicPr>
            <a:picLocks noChangeAspect="1"/>
          </p:cNvPicPr>
          <p:nvPr/>
        </p:nvPicPr>
        <p:blipFill>
          <a:blip r:embed="rId2"/>
          <a:srcRect l="20996" r="20996"/>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组合逻辑电路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https://d.book118.com/818062110143006033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2024-09-12T03:15:03.541</cp:lastPrinted>
  <dcterms:created xsi:type="dcterms:W3CDTF">2024-09-11T19:15:03Z</dcterms:created>
  <dcterms:modified xsi:type="dcterms:W3CDTF">2024-09-11T19:15:05Z</dcterms:modified>
</cp:coreProperties>
</file>