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0A3BD3-36FB-41F0-956C-8E7AA7FD7B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F1E9F3-D17E-43F1-BC2D-567E020FC4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263A8F-71C4-48A9-A22C-D9997430F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8CA64A-E881-446D-A376-637C49A4AB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C7D9840-D3C3-4C65-9B29-F68B5238A6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1BDAB7-8C33-4D51-BD66-42D0660FA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F012DF0-BD1A-4A2C-B0F5-19E1113B5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DE1160-E4C1-416D-B1D3-2F55BB758C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6BD5EA-295A-41C2-811C-BBF96C15F4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5D0433-BC30-4840-8A26-9D6571A7E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2EC2DE-C895-4184-BC30-89F1BF46BC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8064006035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家庭教育培训活动总结报告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2337" y="3858344"/>
            <a:ext cx="2233724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03717" y="3858344"/>
            <a:ext cx="201631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活动概述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参与人员情况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活动内容与实施情况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活动效果与影响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总结与反思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附件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家庭教育是儿童成长的重要环节，良好的家庭教育有助于培养孩子的品格、习惯和价值观。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随着社会的发展，家庭教育的重要性逐渐被更多人所认识，但许多家长在家庭教育方面仍存在困惑和不足。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9518" b="951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为了提高家长的家庭教育水平，促进孩子健康成长，我们组织了这次家庭教育培训活动。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帮助家长了解家庭教育的理念和方法，提高家庭教育能力。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增进家长与孩子之间的沟通和互动，促进亲子关系。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分享成功家庭教育案例，激发家长的育儿信心和热情。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活动目标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XXXX年XX月XX日（周X）XX:XX-XX:XX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XX社区中心（地址：XX市XX区XX街道XX号）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活动时间与地点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参与人员情况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197" r="3219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本次家庭教育培训活动共有100名参与者，其中家长70名，学生20名，教师10名。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参与人数达到预期目标，显示出家长、学生和教师对家庭教育培训活动的重视。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参与人数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参与人员构成多样，涵盖了不同年龄段和背景的家长、学生和教师，有助于活动的全面展开。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参与人员构成丰富，包括年轻家长、资深教师和不同年级的学生，为活动提供了多样化的视角和经验。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参与人员构成（如家长、学生、教师等）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94" r="2509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参与人员对本次家庭教育培训活动给予了高度评价，认为活动内容丰富、实用性强，对家庭教育和个人成长具有积极影响。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参与人员普遍认为活动组织有序、互动环节多，对家庭教育的认识和理解得到了提升。同时，也提出了一些有益的建议和意见，为未来活动的改进提供了参考。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参与人员的反馈与评价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活动内容与实施情况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活动主题与议程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活动主题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提升家庭教育质量，培养孩子全面发展。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活动议程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涵盖家庭教育理念、方法与实践，以及亲子沟通与心理健康等议题。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邀请家庭教育专家进行主题演讲，分享先进的家庭教育理念和方法。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讲座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讨论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互动环节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分组讨论会，参与者围绕家庭教育中的实际问题展开深入交流，分享经验。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设计亲子互动游戏和角色扮演，增进亲子关系，提升沟通效果。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活动实施过程（如讲座、讨论、互动环节等）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https://d.book118.com/818064006035006047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2024-09-28T11:47:32.648</cp:lastPrinted>
  <dcterms:created xsi:type="dcterms:W3CDTF">2024-09-28T03:47:32Z</dcterms:created>
  <dcterms:modified xsi:type="dcterms:W3CDTF">2024-09-28T03:47:34Z</dcterms:modified>
</cp:coreProperties>
</file>