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CBD5E-ED07-4C75-A652-7D85A073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38DF7-A687-4BDF-8BD9-60170D94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B3B5-1087-4521-9FF7-F076B956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D5F87-6E8C-44F9-812A-CF703208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E1BD3-8CEC-443D-BAC0-151C89CA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CDB3E-1022-419F-9234-C5B9FDFA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02E8B-1DBB-48DD-89C6-D07F06DA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DACF4-6CA6-42A8-9E4C-2699D819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AFC15-D0C8-4AA0-A39C-1CF575EE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E38DF-54A4-4A2B-9603-0A2B7319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4E455-9876-4AB7-8FA6-22B929847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6000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2015-2016 Changsha Changjun Middle School Senior 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Course Introduction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Course outline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teaching method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curriculum evaluation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Course Summary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Course Introduction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Values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promote students' interest in English learning and their positive attitude towards life and the world.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 knowledge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help students master the key vocabulary and grammar structures in this unit.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Skills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To improve students' reading, writing, speaking and listening skills through a variety of activities and exercises.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Awareness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To cultivate students' cultural awareness and understanding of the background and context of the texts.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Teaching objectives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Text 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An introduction to the topic of the unit, including relevant background information and key vocabulary.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 detailed reading passage with comprehension questions and exercises to test students' reading skills.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Designed to improve students' speaking ability, including role-plays, group discussions and individual presentations.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Assignments to help students practice their writing skills, such as essays, letters and summaries.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Selected materials to improve students' listening comprehension, including dialogues, monologues and podcasts.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Text B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Writing tasks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Listening exercises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Speaking activities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Teaching content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Course outline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掌握约300个新单词和短语，了解其在不同语境下的含义和用法。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通过例句、练习和短文，加深对语法的理解和运用。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学习单词的词根、词缀，提高词汇记忆和理解能力。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掌握基本句型、时态、语态、主谓一致等语法知识。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and Grammar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skills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提高速读、略读、精读等阅读技巧。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培养根据上下文推断生词含义的能力。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Comprehension questions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设计选择题、填空题、简答题等多种题型，检验阅读理解程度。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结合阅读材料，进行阅读理解训练，提高阅读能力和解题技巧。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Reading comprehension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Paragraph writing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学习段落的结构、逻辑关系和连贯性。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通过写作练习，提高段落组织能力和表达能力。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Essay writing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学习论文的基本结构和写作技巧。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结合主题，进行论文写作训练，提高论文质量和思辨能力。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Writing skills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掌握预测答案、筛选无关信息等听力技巧。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提高听取关键信息和整体理解的能力。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提供多种听力素材，如对话、短文、新闻等。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通过多听、多练，提高英语听力水平。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Listening training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teaching method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https://d.book118.com/818066000075006033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2024-09-11T14:37:59.392</cp:lastPrinted>
  <dcterms:created xsi:type="dcterms:W3CDTF">2024-09-11T06:37:59Z</dcterms:created>
  <dcterms:modified xsi:type="dcterms:W3CDTF">2024-09-11T06:38:01Z</dcterms:modified>
</cp:coreProperties>
</file>