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1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26190-4E44-46E1-AC1A-30A88558F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005EA-71D9-43E6-B60D-35BE1EEDB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9DF5E-A599-464E-A3B3-8CD091E67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6F3A3-0132-4E46-B740-43E2EC6E5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A6E5D-9EEA-4FE5-B4FF-06D9142CD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384C0-81E1-4B1A-862A-4BB07894B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1C5B4-2E18-4B1D-A85F-DFFA3C30E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4FE48-1971-4ED2-ACC1-B250FE7B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F1F91-A4A2-4686-9065-AC5554B42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2D250-A1E8-4D9D-9988-550ADA847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7FC15-FB28-4243-91DB-E2A7CB9D4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189" r:id="rId2"/>
    <p:sldLayoutId id="2147508190" r:id="rId3"/>
    <p:sldLayoutId id="2147508191" r:id="rId4"/>
    <p:sldLayoutId id="2147508192" r:id="rId5"/>
    <p:sldLayoutId id="2147508193" r:id="rId6"/>
    <p:sldLayoutId id="2147508194" r:id="rId7"/>
    <p:sldLayoutId id="2147508195" r:id="rId8"/>
    <p:sldLayoutId id="2147508196" r:id="rId9"/>
    <p:sldLayoutId id="2147508197" r:id="rId10"/>
    <p:sldLayoutId id="21475081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1.xml" /><Relationship Id="rId30" Type="http://schemas.openxmlformats.org/officeDocument/2006/relationships/tags" Target="../tags/tag138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17" Type="http://schemas.openxmlformats.org/officeDocument/2006/relationships/tags" Target="../tags/tag244.xml" /><Relationship Id="rId18" Type="http://schemas.openxmlformats.org/officeDocument/2006/relationships/tags" Target="../tags/tag245.xml" /><Relationship Id="rId19" Type="http://schemas.openxmlformats.org/officeDocument/2006/relationships/tags" Target="../tags/tag246.xml" /><Relationship Id="rId2" Type="http://schemas.openxmlformats.org/officeDocument/2006/relationships/tags" Target="../tags/tag229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ags" Target="../tags/tag252.xml" /><Relationship Id="rId26" Type="http://schemas.openxmlformats.org/officeDocument/2006/relationships/tags" Target="../tags/tag253.xml" /><Relationship Id="rId27" Type="http://schemas.openxmlformats.org/officeDocument/2006/relationships/tags" Target="../tags/tag254.xml" /><Relationship Id="rId28" Type="http://schemas.openxmlformats.org/officeDocument/2006/relationships/tags" Target="../tags/tag255.xml" /><Relationship Id="rId29" Type="http://schemas.openxmlformats.org/officeDocument/2006/relationships/tags" Target="../tags/tag256.xml" /><Relationship Id="rId3" Type="http://schemas.openxmlformats.org/officeDocument/2006/relationships/tags" Target="../tags/tag230.xml" /><Relationship Id="rId30" Type="http://schemas.openxmlformats.org/officeDocument/2006/relationships/tags" Target="../tags/tag257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66133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2023年模切工程师年度总结及下一年计划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对模切行业的理解和洞察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团队建设和合作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个人职业规划和发展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总结和展望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8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完成了XX个新产品的试制和开发任务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成功解决了XX次生产过程中的技术难题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参与了XX个重要项目的研发工作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提高了生产效率XX%以上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89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设备故障频繁：定期维护和检查，提高设备稳定性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人员技能不足：加强培训和技能提升，提高团队整体水平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品质不稳定：加强品质控制，提高产品合格率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生产效率低下：优化工艺流程，提高生产效率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89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完成项目数量及质量评估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与团队成员的协作与沟通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遇到的问题及解决方案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个人技能提升与学习成果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收获和成长</a:t>
            </a:r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技能提升：掌握了先进的模切技术，提高了工作效率。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团队协作：与团队成员紧密合作，共同完成了多个重要项目。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解决问题能力：在工作中遇到的问题能够迅速提出解决方案。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沟通能力：与上级和客户保持良好的沟通，及时反馈工作进展情况。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对模切行业的理解和洞察</a:t>
            </a:r>
            <a:endParaRPr lang="zh-CN" altLang="en-US"/>
          </a:p>
        </p:txBody>
      </p:sp>
      <p:sp>
        <p:nvSpPr>
          <p:cNvPr id="10491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行业趋势和发展</a:t>
            </a:r>
            <a:endParaRPr lang="zh-CN" altLang="en-US"/>
          </a:p>
        </p:txBody>
      </p:sp>
      <p:sp>
        <p:nvSpPr>
          <p:cNvPr id="1049128" name="矩形 3"/>
          <p:cNvSpPr/>
          <p:nvPr>
            <p:custDataLst>
              <p:tags r:id="rId2"/>
            </p:custDataLst>
          </p:nvPr>
        </p:nvSpPr>
        <p:spPr>
          <a:xfrm>
            <a:off x="2607862" y="5099969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 5"/>
          <p:cNvSpPr/>
          <p:nvPr>
            <p:custDataLst>
              <p:tags r:id="rId3"/>
            </p:custDataLst>
          </p:nvPr>
        </p:nvSpPr>
        <p:spPr>
          <a:xfrm>
            <a:off x="2668418" y="5103876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4"/>
            </p:custDataLst>
          </p:nvPr>
        </p:nvSpPr>
        <p:spPr>
          <a:xfrm>
            <a:off x="3117051" y="5549905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模切行业的发展机遇：随着5G、物联网等新兴技术的普及，模切行业将迎来更多的发展机遇，同时也面临着技术更新换代和环保等方面的挑战。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34" name="标题"/>
          <p:cNvSpPr txBox="1"/>
          <p:nvPr>
            <p:custDataLst>
              <p:tags r:id="rId5"/>
            </p:custDataLst>
          </p:nvPr>
        </p:nvSpPr>
        <p:spPr>
          <a:xfrm>
            <a:off x="3074727" y="5099318"/>
            <a:ext cx="2260093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136" name="矩形 8"/>
          <p:cNvSpPr/>
          <p:nvPr>
            <p:custDataLst>
              <p:tags r:id="rId6"/>
            </p:custDataLst>
          </p:nvPr>
        </p:nvSpPr>
        <p:spPr>
          <a:xfrm>
            <a:off x="2607862" y="3854997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 5"/>
          <p:cNvSpPr/>
          <p:nvPr>
            <p:custDataLst>
              <p:tags r:id="rId7"/>
            </p:custDataLst>
          </p:nvPr>
        </p:nvSpPr>
        <p:spPr>
          <a:xfrm>
            <a:off x="2668418" y="3858903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8"/>
            </p:custDataLst>
          </p:nvPr>
        </p:nvSpPr>
        <p:spPr>
          <a:xfrm>
            <a:off x="3117051" y="4304932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模切行业的竞争格局：行业内企业数量众多，但技术水平参差不齐，未来将有更多企业通过技术升级和产品创新来提升竞争力。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2" name="标题"/>
          <p:cNvSpPr txBox="1"/>
          <p:nvPr>
            <p:custDataLst>
              <p:tags r:id="rId9"/>
            </p:custDataLst>
          </p:nvPr>
        </p:nvSpPr>
        <p:spPr>
          <a:xfrm>
            <a:off x="3074727" y="3854345"/>
            <a:ext cx="2260093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144" name="矩形 23"/>
          <p:cNvSpPr/>
          <p:nvPr>
            <p:custDataLst>
              <p:tags r:id="rId10"/>
            </p:custDataLst>
          </p:nvPr>
        </p:nvSpPr>
        <p:spPr>
          <a:xfrm>
            <a:off x="2607862" y="1365051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任意多边形 5"/>
          <p:cNvSpPr/>
          <p:nvPr>
            <p:custDataLst>
              <p:tags r:id="rId11"/>
            </p:custDataLst>
          </p:nvPr>
        </p:nvSpPr>
        <p:spPr>
          <a:xfrm>
            <a:off x="2668418" y="1368958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12"/>
            </p:custDataLst>
          </p:nvPr>
        </p:nvSpPr>
        <p:spPr>
          <a:xfrm>
            <a:off x="3117051" y="1814986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模切行业的发展趋势：随着智能制造的推进，模切行业将向高精度、高效率、自动化方向发展。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0" name="标题"/>
          <p:cNvSpPr txBox="1"/>
          <p:nvPr>
            <p:custDataLst>
              <p:tags r:id="rId13"/>
            </p:custDataLst>
          </p:nvPr>
        </p:nvSpPr>
        <p:spPr>
          <a:xfrm>
            <a:off x="3117051" y="1364400"/>
            <a:ext cx="2217770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152" name="矩形 27"/>
          <p:cNvSpPr/>
          <p:nvPr>
            <p:custDataLst>
              <p:tags r:id="rId14"/>
            </p:custDataLst>
          </p:nvPr>
        </p:nvSpPr>
        <p:spPr>
          <a:xfrm>
            <a:off x="2607862" y="2610024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5"/>
          <p:cNvSpPr/>
          <p:nvPr>
            <p:custDataLst>
              <p:tags r:id="rId15"/>
            </p:custDataLst>
          </p:nvPr>
        </p:nvSpPr>
        <p:spPr>
          <a:xfrm>
            <a:off x="2668418" y="2613931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16"/>
            </p:custDataLst>
          </p:nvPr>
        </p:nvSpPr>
        <p:spPr>
          <a:xfrm>
            <a:off x="3117051" y="3059959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模切技术的应用领域不断扩大：模切技术不仅应用于手机、平板等消费电子产品，还逐渐拓展到汽车、医疗等领域。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8" name="标题"/>
          <p:cNvSpPr txBox="1"/>
          <p:nvPr>
            <p:custDataLst>
              <p:tags r:id="rId17"/>
            </p:custDataLst>
          </p:nvPr>
        </p:nvSpPr>
        <p:spPr>
          <a:xfrm>
            <a:off x="3074727" y="2609373"/>
            <a:ext cx="2260093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1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行业内主要竞争对手概况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竞争对手的市场份额和销售情况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竞争对手的产品特点和优势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竞争对手的市场策略和营销手段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客户需求和期望</a:t>
            </a:r>
            <a:endParaRPr lang="zh-CN" altLang="en-US"/>
          </a:p>
        </p:txBody>
      </p:sp>
      <p:sp>
        <p:nvSpPr>
          <p:cNvPr id="104925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关注客户对模切技术的创新和改进的需求和期望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及时响应和满足客户的特殊需求和紧急要求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了解客户对模切产品的具体需求和期望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分析客户对模切品质、交货期等方面的要求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未来市场预测</a:t>
            </a:r>
            <a:endParaRPr lang="zh-CN" altLang="en-US"/>
          </a:p>
        </p:txBody>
      </p:sp>
      <p:sp>
        <p:nvSpPr>
          <p:cNvPr id="104931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模切行业发展趋势：随着智能终端的普及，模切行业将迎来更大的发展空间，市场需求将持续增长。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技术创新：模切技术将不断升级和创新，提高生产效率和产品品质，为行业发展注入新的动力。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环保要求：随着社会对环保要求的提高，模切行业将更加注重环保生产，推动绿色发展。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市场竞争格局：市场竞争将更加激烈，企业需要加强技术创新和品牌建设，提高自身竞争力。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3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目标和愿景</a:t>
            </a:r>
            <a:endParaRPr lang="zh-CN" altLang="en-US"/>
          </a:p>
        </p:txBody>
      </p:sp>
      <p:sp>
        <p:nvSpPr>
          <p:cNvPr id="104937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优化产品结构，提高品质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提高生产效率，降低成本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加强团队建设，提升协作能力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拓展市场，扩大业务范围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关键任务和项目</a:t>
            </a:r>
            <a:endParaRPr lang="zh-CN" altLang="en-US"/>
          </a:p>
        </p:txBody>
      </p:sp>
      <p:sp>
        <p:nvSpPr>
          <p:cNvPr id="104942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完成新产品的研发和试制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参与行业交流和技术研讨，提升个人技能和行业影响力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提升模切设备的效率和稳定性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优化现有产品的生产工艺和流程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技能提升和学习计划</a:t>
            </a:r>
            <a:endParaRPr lang="zh-CN" altLang="en-US"/>
          </a:p>
        </p:txBody>
      </p:sp>
      <p:sp>
        <p:nvSpPr>
          <p:cNvPr id="104950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0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掌握新技能：学习模切新技术和软件，提高工作效率和质量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参加培训：参加行业内的技术培训和交流活动，了解行业最新动态和趋势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深入研究：深入研究模切技术原理和应用，提高技术水平和创新能力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学习团队管理：学习团队管理知识，提高领导力和组织协调能力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https://d.book118.com/818066133047006027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宋体</vt:lpstr>
      <vt:lpstr>Office Theme</vt:lpstr>
      <vt:lpstr>2023年模切工程师年度总结及下一年计划</vt:lpstr>
      <vt:lpstr>目录</vt:lpstr>
      <vt:lpstr>2023年工作总结</vt:lpstr>
      <vt:lpstr>完成的项目和任务</vt:lpstr>
      <vt:lpstr>遇到的问题和解决方案</vt:lpstr>
      <vt:lpstr>自我评估和反思</vt:lpstr>
      <vt:lpstr>收获和成长</vt:lpstr>
      <vt:lpstr>对模切行业的理解和洞察</vt:lpstr>
      <vt:lpstr>行业趋势和发展</vt:lpstr>
      <vt:lpstr>竞争对手分析</vt:lpstr>
      <vt:lpstr>客户需求和期望</vt:lpstr>
      <vt:lpstr>未来市场预测</vt:lpstr>
      <vt:lpstr>下一年工作计划</vt:lpstr>
      <vt:lpstr>目标和愿景</vt:lpstr>
      <vt:lpstr>关键任务和项目</vt:lpstr>
      <vt:lpstr>技能提升和学习计划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2024-09-05T04:33:09.423</cp:lastPrinted>
  <dcterms:created xsi:type="dcterms:W3CDTF">2024-09-04T20:33:09Z</dcterms:created>
  <dcterms:modified xsi:type="dcterms:W3CDTF">2024-09-04T20:33:11Z</dcterms:modified>
</cp:coreProperties>
</file>