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8EA61-9513-461B-A7C6-CED32EFB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8681D-8F0A-4CF1-990F-4DDF5FD4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03767-E7B0-4079-B2FA-9964E3F3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BEF8D-DFF3-4D0C-A81D-6D6D76CD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0E335-315E-429C-B348-A0863557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3A72B-C682-4FD6-B172-3B686FEB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472FB-FDF2-46AF-BA59-72F8375A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5F37B-3F1F-451A-B60D-1CF7CDD1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35E4F-31BF-49C5-972B-4382522C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8CBE-FC28-4B35-927B-7DBFD100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C4C7C-ECEE-4B92-812B-EEFCC840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7015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银行业风险识别及应对措施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银行业风险监管与评估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银行业风险应对实践案例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识别银行业面临的主要风险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随着金融市场的不断发展和全球化趋势的加强，银行业面临的风险日益复杂多样。为了有效应对风险，首先需要准确识别各类风险。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保障银行业稳健运行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银行业作为金融体系的核心，其稳健运行对于维护整个金融系统的稳定至关重要。通过风险识别及应对措施的制定和实施，有助于降低银行业风险水平，确保其稳健发展。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促进银行业持续创新和发展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在风险可控的前提下，鼓励和引导银行业进行持续的创新和发展，提高金融服务质量和效率，支持实体经济发展。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银行业风险概述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简要介绍银行业中存在的主要风险类型及其特点。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风险识别方法及工具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阐述用于识别银行业风险的方法和工具，如风险评估模型、风险指标体系等。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应对措施及实践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详细阐述针对识别出的风险，银行业应采取的应对措施及具体实践，包括风险防范、风险监控、风险处置等方面。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探讨银行业在风险识别和应对过程中面临的挑战以及未来发展趋势。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银行业风险的定义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银行业风险是指银行在经营过程中，由于各种不确定因素的影响，导致其资产、负债、收益等方面遭受损失的可能性。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银行业风险不仅影响银行的稳健经营和盈利能力，还可能对整个金融体系和实体经济造成冲击。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银行业风险的分类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由于市场价格（如利率、汇率、股票价格等）的不利变动，导致银行表内和表外业务损失的风险。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由不完善或有问题的内部程序、员工和信息科技系统，以及外部事件所造成损失的风险。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银行无法以合理成本及时获得充足资金，以偿付到期债务、履行其他支付义务和满足正常业务开展的资金需求的风险。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指借款人或交易对手无法按照合同约定履行义务，导致银行资产损失的风险。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银行业风险是客观存在的，不受人的意志控制。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银行业风险具有很强的传染性，一家银行的风险事件可能引发整个金融体系的动荡。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银行业风险的发生具有不确定性，包括发生时间、地点、损失程度等方面。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虽然银行业风险无法完全消除，但通过科学的风险识别、评估和控制措施，可以将其控制在可承受范围内。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银行业风险的特点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通过信贷评估模型、客户信用评级等工具识别潜在信贷风险。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运用风险价值模型（VaR）、压力测试等方法评估市场风险。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采用操作风险自评估、关键风险指标等工具识别操作风险。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收集与银行业务相关的各类风险信息，包括内部运营数据、市场动态、政策法规等。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运用专业方法和工具对收集的信息进行筛选、分类和分析，识别潜在风险。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将识别出的风险及时上报管理层，并建立风险监控机制，持续关注风险变化。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模型局限性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风险识别模型可能存在局限性，导致某些风险被忽视，可通过持续优化模型、引入新的分析技术等方法改进。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人为因素干扰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人为因素可能导致风险识别结果失真，可通过提高员工风险意识、加强内部审计和监管等措施降低干扰。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数据获取困难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部分风险数据难以获取或数据质量不高，可通过加强内部数据治理、拓展外部数据来源等途径解决。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风险识别的挑战和解决方案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银行业风险应对措施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https://d.book118.com/818067015031006035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2024-09-13T22:22:21.895</cp:lastPrinted>
  <dcterms:created xsi:type="dcterms:W3CDTF">2024-09-13T14:22:21Z</dcterms:created>
  <dcterms:modified xsi:type="dcterms:W3CDTF">2024-09-13T14:22:24Z</dcterms:modified>
</cp:coreProperties>
</file>