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84361-08C9-4BA4-9CE7-B2ADDD2EF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E615-E6C9-4DDB-9B69-51A21FBA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5A4D1-72C4-4FD7-B1F5-11EF0E67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9F596-75FB-4600-ADEB-EAC67B77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2477C-FF2F-48CF-AE01-208DF1AF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A0E1E-1DD3-4520-AAFF-92D778C5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79B41-8DA1-41B4-8512-25ED1438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01B7B-A8D3-4CBA-A24F-BFDE0364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5D1CC-D303-45BC-B843-7E8278AEA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D1555-96A2-47A1-BC68-04A804CA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1BCE4-2446-4530-9845-2EFBD2D0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13" Type="http://schemas.openxmlformats.org/officeDocument/2006/relationships/tags" Target="../tags/tag434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5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Relationship Id="rId7" Type="http://schemas.openxmlformats.org/officeDocument/2006/relationships/tags" Target="../tags/tag440.xml" /><Relationship Id="rId8" Type="http://schemas.openxmlformats.org/officeDocument/2006/relationships/tags" Target="../tags/tag441.xml" /><Relationship Id="rId9" Type="http://schemas.openxmlformats.org/officeDocument/2006/relationships/tags" Target="../tags/tag4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3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Relationship Id="rId6" Type="http://schemas.openxmlformats.org/officeDocument/2006/relationships/tags" Target="../tags/tag447.xml" /><Relationship Id="rId7" Type="http://schemas.openxmlformats.org/officeDocument/2006/relationships/tags" Target="../tags/tag448.xml" /><Relationship Id="rId8" Type="http://schemas.openxmlformats.org/officeDocument/2006/relationships/tags" Target="../tags/tag449.xml" /><Relationship Id="rId9" Type="http://schemas.openxmlformats.org/officeDocument/2006/relationships/tags" Target="../tags/tag4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2.xml" /><Relationship Id="rId11" Type="http://schemas.openxmlformats.org/officeDocument/2006/relationships/tags" Target="../tags/tag463.xml" /><Relationship Id="rId12" Type="http://schemas.openxmlformats.org/officeDocument/2006/relationships/tags" Target="../tags/tag464.xml" /><Relationship Id="rId13" Type="http://schemas.openxmlformats.org/officeDocument/2006/relationships/tags" Target="../tags/tag465.xml" /><Relationship Id="rId14" Type="http://schemas.openxmlformats.org/officeDocument/2006/relationships/tags" Target="../tags/tag466.xml" /><Relationship Id="rId15" Type="http://schemas.openxmlformats.org/officeDocument/2006/relationships/tags" Target="../tags/tag467.xml" /><Relationship Id="rId16" Type="http://schemas.openxmlformats.org/officeDocument/2006/relationships/tags" Target="../tags/tag468.xml" /><Relationship Id="rId17" Type="http://schemas.openxmlformats.org/officeDocument/2006/relationships/tags" Target="../tags/tag469.xml" /><Relationship Id="rId2" Type="http://schemas.openxmlformats.org/officeDocument/2006/relationships/tags" Target="../tags/tag454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tags" Target="../tags/tag459.xml" /><Relationship Id="rId8" Type="http://schemas.openxmlformats.org/officeDocument/2006/relationships/tags" Target="../tags/tag460.xml" /><Relationship Id="rId9" Type="http://schemas.openxmlformats.org/officeDocument/2006/relationships/tags" Target="../tags/tag4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8.xml" /><Relationship Id="rId11" Type="http://schemas.openxmlformats.org/officeDocument/2006/relationships/tags" Target="../tags/tag479.xml" /><Relationship Id="rId12" Type="http://schemas.openxmlformats.org/officeDocument/2006/relationships/tags" Target="../tags/tag480.xml" /><Relationship Id="rId13" Type="http://schemas.openxmlformats.org/officeDocument/2006/relationships/tags" Target="../tags/tag481.xml" /><Relationship Id="rId2" Type="http://schemas.openxmlformats.org/officeDocument/2006/relationships/tags" Target="../tags/tag470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tags" Target="../tags/tag473.xml" /><Relationship Id="rId6" Type="http://schemas.openxmlformats.org/officeDocument/2006/relationships/tags" Target="../tags/tag474.xml" /><Relationship Id="rId7" Type="http://schemas.openxmlformats.org/officeDocument/2006/relationships/tags" Target="../tags/tag475.xml" /><Relationship Id="rId8" Type="http://schemas.openxmlformats.org/officeDocument/2006/relationships/tags" Target="../tags/tag476.xml" /><Relationship Id="rId9" Type="http://schemas.openxmlformats.org/officeDocument/2006/relationships/tags" Target="../tags/tag4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0.xml" /><Relationship Id="rId11" Type="http://schemas.openxmlformats.org/officeDocument/2006/relationships/tags" Target="../tags/tag491.xml" /><Relationship Id="rId12" Type="http://schemas.openxmlformats.org/officeDocument/2006/relationships/tags" Target="../tags/tag492.xml" /><Relationship Id="rId13" Type="http://schemas.openxmlformats.org/officeDocument/2006/relationships/tags" Target="../tags/tag493.xml" /><Relationship Id="rId14" Type="http://schemas.openxmlformats.org/officeDocument/2006/relationships/tags" Target="../tags/tag494.xml" /><Relationship Id="rId15" Type="http://schemas.openxmlformats.org/officeDocument/2006/relationships/tags" Target="../tags/tag495.xml" /><Relationship Id="rId16" Type="http://schemas.openxmlformats.org/officeDocument/2006/relationships/tags" Target="../tags/tag496.xml" /><Relationship Id="rId17" Type="http://schemas.openxmlformats.org/officeDocument/2006/relationships/tags" Target="../tags/tag497.xml" /><Relationship Id="rId18" Type="http://schemas.openxmlformats.org/officeDocument/2006/relationships/tags" Target="../tags/tag498.xml" /><Relationship Id="rId19" Type="http://schemas.openxmlformats.org/officeDocument/2006/relationships/tags" Target="../tags/tag499.xml" /><Relationship Id="rId2" Type="http://schemas.openxmlformats.org/officeDocument/2006/relationships/tags" Target="../tags/tag482.xml" /><Relationship Id="rId20" Type="http://schemas.openxmlformats.org/officeDocument/2006/relationships/tags" Target="../tags/tag500.xml" /><Relationship Id="rId21" Type="http://schemas.openxmlformats.org/officeDocument/2006/relationships/tags" Target="../tags/tag501.xml" /><Relationship Id="rId22" Type="http://schemas.openxmlformats.org/officeDocument/2006/relationships/tags" Target="../tags/tag502.xml" /><Relationship Id="rId23" Type="http://schemas.openxmlformats.org/officeDocument/2006/relationships/tags" Target="../tags/tag503.xml" /><Relationship Id="rId24" Type="http://schemas.openxmlformats.org/officeDocument/2006/relationships/tags" Target="../tags/tag504.xml" /><Relationship Id="rId25" Type="http://schemas.openxmlformats.org/officeDocument/2006/relationships/tags" Target="../tags/tag505.xml" /><Relationship Id="rId26" Type="http://schemas.openxmlformats.org/officeDocument/2006/relationships/tags" Target="../tags/tag506.xml" /><Relationship Id="rId27" Type="http://schemas.openxmlformats.org/officeDocument/2006/relationships/tags" Target="../tags/tag507.xml" /><Relationship Id="rId28" Type="http://schemas.openxmlformats.org/officeDocument/2006/relationships/tags" Target="../tags/tag508.xml" /><Relationship Id="rId29" Type="http://schemas.openxmlformats.org/officeDocument/2006/relationships/tags" Target="../tags/tag509.xml" /><Relationship Id="rId3" Type="http://schemas.openxmlformats.org/officeDocument/2006/relationships/tags" Target="../tags/tag483.xml" /><Relationship Id="rId30" Type="http://schemas.openxmlformats.org/officeDocument/2006/relationships/tags" Target="../tags/tag510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tags" Target="../tags/tag488.xml" /><Relationship Id="rId9" Type="http://schemas.openxmlformats.org/officeDocument/2006/relationships/tags" Target="../tags/tag4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9.xml" /><Relationship Id="rId11" Type="http://schemas.openxmlformats.org/officeDocument/2006/relationships/tags" Target="../tags/tag520.xml" /><Relationship Id="rId12" Type="http://schemas.openxmlformats.org/officeDocument/2006/relationships/tags" Target="../tags/tag521.xml" /><Relationship Id="rId13" Type="http://schemas.openxmlformats.org/officeDocument/2006/relationships/tags" Target="../tags/tag522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tags" Target="../tags/tag516.xml" /><Relationship Id="rId8" Type="http://schemas.openxmlformats.org/officeDocument/2006/relationships/tags" Target="../tags/tag517.xml" /><Relationship Id="rId9" Type="http://schemas.openxmlformats.org/officeDocument/2006/relationships/tags" Target="../tags/tag5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4.xml" /><Relationship Id="rId11" Type="http://schemas.openxmlformats.org/officeDocument/2006/relationships/tags" Target="../tags/tag535.xml" /><Relationship Id="rId12" Type="http://schemas.openxmlformats.org/officeDocument/2006/relationships/tags" Target="../tags/tag536.xml" /><Relationship Id="rId13" Type="http://schemas.openxmlformats.org/officeDocument/2006/relationships/tags" Target="../tags/tag537.xml" /><Relationship Id="rId14" Type="http://schemas.openxmlformats.org/officeDocument/2006/relationships/tags" Target="../tags/tag538.xml" /><Relationship Id="rId15" Type="http://schemas.openxmlformats.org/officeDocument/2006/relationships/tags" Target="../tags/tag539.xml" /><Relationship Id="rId16" Type="http://schemas.openxmlformats.org/officeDocument/2006/relationships/tags" Target="../tags/tag540.xml" /><Relationship Id="rId17" Type="http://schemas.openxmlformats.org/officeDocument/2006/relationships/tags" Target="../tags/tag541.xml" /><Relationship Id="rId2" Type="http://schemas.openxmlformats.org/officeDocument/2006/relationships/tags" Target="../tags/tag526.xml" /><Relationship Id="rId3" Type="http://schemas.openxmlformats.org/officeDocument/2006/relationships/tags" Target="../tags/tag527.xml" /><Relationship Id="rId4" Type="http://schemas.openxmlformats.org/officeDocument/2006/relationships/tags" Target="../tags/tag528.xml" /><Relationship Id="rId5" Type="http://schemas.openxmlformats.org/officeDocument/2006/relationships/tags" Target="../tags/tag529.xml" /><Relationship Id="rId6" Type="http://schemas.openxmlformats.org/officeDocument/2006/relationships/tags" Target="../tags/tag530.xml" /><Relationship Id="rId7" Type="http://schemas.openxmlformats.org/officeDocument/2006/relationships/tags" Target="../tags/tag531.xml" /><Relationship Id="rId8" Type="http://schemas.openxmlformats.org/officeDocument/2006/relationships/tags" Target="../tags/tag532.xml" /><Relationship Id="rId9" Type="http://schemas.openxmlformats.org/officeDocument/2006/relationships/tags" Target="../tags/tag5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0116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工人作业操作中的安全监督和指导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安全监督和指导的重要性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安全监督和指导的职责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安全监督和指导的方法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安全监督和指导的注意事项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安全监督和指导的实践案例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安全监督和指导的重要性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保障工人生命安全</a:t>
            </a:r>
            <a:endParaRPr lang="zh-CN" altLang="en-US"/>
          </a:p>
        </p:txBody>
      </p:sp>
      <p:sp>
        <p:nvSpPr>
          <p:cNvPr id="1050400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2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4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安全监督和指导是确保工人生命安全的重要手段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06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8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10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安全监督和指导可以及时发现和纠正工人的不安全行为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12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14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16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安全监督和指导可以提高工人的安全意识和技能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18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20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22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安全监督和指导可以减少工伤事故的发生，降低企业的经济损失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提高作业效率和质量</a:t>
            </a:r>
            <a:endParaRPr lang="zh-CN" altLang="en-US"/>
          </a:p>
        </p:txBody>
      </p:sp>
      <p:sp>
        <p:nvSpPr>
          <p:cNvPr id="1050468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安全监督和指导可以确保工人按照正确的操作规程进行作业，避免因操作不当导致的事故。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0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2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4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安全监督和指导可以及时发现并纠正工人的不安全行为，减少因事故导致的停工时间，从而提高作业效率。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6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8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0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安全监督和指导可以指导工人正确使用防护设备，降低因设备故障导致的作业中断，从而提高作业效率。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2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4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6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安全监督和指导可以指导工人正确处理突发情况，避免因慌乱导致的作业中断，从而提高作业效率。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8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预防事故和减少损失</a:t>
            </a:r>
            <a:endParaRPr lang="zh-CN" altLang="en-US"/>
          </a:p>
        </p:txBody>
      </p:sp>
      <p:sp>
        <p:nvSpPr>
          <p:cNvPr id="105053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3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4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4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通过安全监督和指导，工人可以了解正确的操作方法和安全规范，避免因操作不当导致的事故。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安全监督和指导可以预防事故的发生，减少人员伤亡和财产损失。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安全监督和指导可以及时发现和纠正工人的不安全行为，减少事故发生的可能性。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安全监督和指导可以提高工人的安全意识和自我保护能力，减少事故发生后的损失。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符合法律法规和行业标准</a:t>
            </a:r>
            <a:endParaRPr lang="zh-CN" altLang="en-US"/>
          </a:p>
        </p:txBody>
      </p:sp>
      <p:sp>
        <p:nvSpPr>
          <p:cNvPr id="105059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9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0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0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符合行业标准：确保作业操作符合行业标准和规范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遵守法律法规：确保作业操作符合国家法律法规要求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降低风险：通过安全监督和指导，降低作业操作中的安全风险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提高效率：通过安全监督和指导，提高作业操作的效率和质量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安全监督和指导的职责</a:t>
            </a:r>
            <a:endParaRPr lang="zh-CN" altLang="en-US"/>
          </a:p>
        </p:txBody>
      </p:sp>
      <p:sp>
        <p:nvSpPr>
          <p:cNvPr id="105065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制定安全规章制度和操作规程</a:t>
            </a:r>
            <a:endParaRPr lang="zh-CN" altLang="en-US"/>
          </a:p>
        </p:txBody>
      </p:sp>
      <p:sp>
        <p:nvSpPr>
          <p:cNvPr id="105097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8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8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8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定期检查和更新规章制度：确保规章制度的时效性和适用性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8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制定安全规章制度：明确安全责任，规范员工行为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制定操作规程：指导员工正确操作，避免事故发生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对员工进行安全培训：提高员工的安全意识和操作技能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进行安全教育和培训</a:t>
            </a:r>
            <a:endParaRPr lang="zh-CN" altLang="en-US"/>
          </a:p>
        </p:txBody>
      </p:sp>
      <p:sp>
        <p:nvSpPr>
          <p:cNvPr id="10510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提供必要的安全知识和技能培训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确保员工了解并遵守安全操作规程和规章制度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制定安全教育和培训计划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定期组织员工参加安全教育和培训活动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监督和检查作业现场安全状况</a:t>
            </a:r>
            <a:endParaRPr lang="zh-CN" altLang="en-US"/>
          </a:p>
        </p:txBody>
      </p:sp>
      <p:sp>
        <p:nvSpPr>
          <p:cNvPr id="1051122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24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26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28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30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50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52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54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58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检查作业现场是否存在安全隐患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0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发现安全隐患及时采取措施进行整改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2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检查工人是否佩戴必要的安全防护设备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4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监督工人是否遵守安全操作规程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及时处理安全隐患和事故</a:t>
            </a:r>
            <a:endParaRPr lang="zh-CN" altLang="en-US"/>
          </a:p>
        </p:txBody>
      </p:sp>
      <p:sp>
        <p:nvSpPr>
          <p:cNvPr id="1051210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212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2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发现安全隐患：及时发现并报告工作中的安全隐患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16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218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2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采取措施：根据安全隐患的严重程度，采取相应的措施进行处理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2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224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2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记录和处理结果：记录安全隐患和处理结果，以便于后续分析和改进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8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230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2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培训和教育：对员工进行安全培训和教育，提高员工的安全意识和技能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2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安全监督和指导的方法</a:t>
            </a:r>
            <a:endParaRPr lang="zh-CN" altLang="en-US"/>
          </a:p>
        </p:txBody>
      </p:sp>
      <p:sp>
        <p:nvSpPr>
          <p:cNvPr id="10512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观察和评估工人的操作行为</a:t>
            </a:r>
            <a:endParaRPr lang="zh-CN" altLang="en-US"/>
          </a:p>
        </p:txBody>
      </p:sp>
      <p:sp>
        <p:nvSpPr>
          <p:cNvPr id="105160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发现工人的操作行为存在安全隐患时，及时提醒并指导工人纠正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观察工人的操作行为，包括使用的工具、材料、操作步骤等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评估工人的操作行为是否符合安全规范，是否存在安全隐患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对工人的操作行为进行记录和存档，以便后续跟踪和改进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https://d.book118.com/818070116014006025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5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2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Office Theme</vt:lpstr>
      <vt:lpstr>工人作业操作中的安全监督和指导</vt:lpstr>
      <vt:lpstr>目录</vt:lpstr>
      <vt:lpstr>安全监督和指导的重要性</vt:lpstr>
      <vt:lpstr>保障工人生命安全</vt:lpstr>
      <vt:lpstr>提高作业效率和质量</vt:lpstr>
      <vt:lpstr>预防事故和减少损失</vt:lpstr>
      <vt:lpstr>符合法律法规和行业标准</vt:lpstr>
      <vt:lpstr>安全监督和指导的职责</vt:lpstr>
      <vt:lpstr>制定安全规章制度和操作规程</vt:lpstr>
      <vt:lpstr>进行安全教育和培训</vt:lpstr>
      <vt:lpstr>监督和检查作业现场安全状况</vt:lpstr>
      <vt:lpstr>及时处理安全隐患和事故</vt:lpstr>
      <vt:lpstr>安全监督和指导的方法</vt:lpstr>
      <vt:lpstr>观察和评估工人的操作行为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2024-09-01T12:45:41.416</cp:lastPrinted>
  <dcterms:created xsi:type="dcterms:W3CDTF">2024-09-01T04:45:41Z</dcterms:created>
  <dcterms:modified xsi:type="dcterms:W3CDTF">2024-09-01T04:45:44Z</dcterms:modified>
</cp:coreProperties>
</file>