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A3C4A-1EF4-4665-87D8-18F8A0BA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5EC16-28C4-42D2-95C2-5F54B180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6A113-C5E2-46E0-A0BB-149A9ADD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682B3-E5ED-4B50-A200-442D5029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89289-A018-43F2-AEB2-A7A6CFEE5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3A5EAD-4E83-4259-AA18-85CC029C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F09C9-BEE7-447D-B542-1692A3F0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D0F8B-844D-410F-ABC1-CA3DA5C2C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70EC7-7459-4FAE-9A04-677E48FE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49D9B-1C1A-499A-AA4E-F1187800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310EC-1B18-467D-A897-D2E008112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1066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《软件需求》ppt课件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软件需求的基本概念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如何获取软件需求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如何分析软件需求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如何编写软件需求规格说明书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软件需求与软件开发生命周期的关系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软件需求的未来发展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软件需求的基本概念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软件需求的定义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软件需求是用户对软件系统的期望和要求，包括功能需求、性能需求、安全需求、数据需求等。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软件需求是软件开发的重要依据，是确保软件质量和满足用户需求的基石。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软件需求是软件开发过程中的关键环节，它决定了软件的功能和性能，影响整个软件开发的成败。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明确、全面的软件需求能够减少开发过程中的变更和返工，提高开发效率，降低开发成本。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描述软件系统应该具备的功能和操作，是软件需求中最基本、最重要的部分。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非功能需求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包括性能需求、安全需求、数据需求等，描述软件系统在运行时的行为和特性。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描述业务领域对软件系统的期望和要求，是软件开发的重要依据。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软件需求的分类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如何获取软件需求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直接与用户交流，了解他们的需求和期望。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通过一对一或小组访谈的方式，与用户进行深入交流，了解他们的业务需求、功能需求、性能需求等。访谈过程中要注意引导用户，同时也要关注用户的反馈和意见。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用户访谈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大规模收集用户需求的有效方式。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设计问卷，通过在线或纸质方式发放，收集大量用户的需求信息。问卷设计要科学合理，涵盖各种用户群体，并对结果进行统计分析，提炼出共性和差异性的需求。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深入了解用户的工作流程和业务场景。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通过实地观察或参与用户的工作过程，了解他们的实际操作和业务场景，从而挖掘出更具体、更深入的需求。这种方式需要投入较多时间和人力，但对于复杂业务流程的需求获取非常有效。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原型开发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快速构建软件原型，让用户直观地体验软件功能。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前期收集到的需求信息，快速搭建一个软件原型，让用户在实际操作中提出反馈和意见。这种方式能够让用户更直接地参与到需求定义中，有助于完善和修正需求。原型开发也可以作为与其他开发人员的沟通工具，确保开发过程中的需求理解一致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如何分析软件需求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61" r="99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与相关利益方进行沟通，了解他们的期望和需求，确保优先级排序的合理性和公正性。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确定需求的重要性和紧急程度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根据用户需求、业务目标和系统约束等因素，对需求进行优先级排序，确保开发资源得到合理分配。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评估需求对系统的影响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分析每个需求对系统功能、性能、安全等方面的影响，为优先级排序提供依据。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https://d.book118.com/818071066003006025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2024-09-01T09:58:34.354</cp:lastPrinted>
  <dcterms:created xsi:type="dcterms:W3CDTF">2024-09-01T01:58:34Z</dcterms:created>
  <dcterms:modified xsi:type="dcterms:W3CDTF">2024-09-01T01:58:36Z</dcterms:modified>
</cp:coreProperties>
</file>