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4F036-5495-4A1E-B255-6E5F0416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780B1-65C9-4D3F-A582-A1CF0722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2D732-3D74-4D5D-83E7-DE1001AA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127AD-E1A0-4F85-BA9F-728C39A1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E9D15-20FC-477E-B08F-0D28EE3FA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4ADB0-3DBD-4CB7-B8FE-FDAA65A48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AA3679-C4DB-46F0-BADE-0E4142EA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D3B7F-B08D-4E04-88AF-365DB4A2F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378BE-A2C8-495F-B602-029EFE9A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DD453-FAC5-4BFA-80EA-5C78061C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775E-F882-4711-B59C-E215A707D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71" r:id="rId2"/>
    <p:sldLayoutId id="2147491372" r:id="rId3"/>
    <p:sldLayoutId id="2147491373" r:id="rId4"/>
    <p:sldLayoutId id="2147491374" r:id="rId5"/>
    <p:sldLayoutId id="2147491375" r:id="rId6"/>
    <p:sldLayoutId id="2147491376" r:id="rId7"/>
    <p:sldLayoutId id="2147491377" r:id="rId8"/>
    <p:sldLayoutId id="2147491378" r:id="rId9"/>
    <p:sldLayoutId id="2147491379" r:id="rId10"/>
    <p:sldLayoutId id="214749138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201400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2023年产品技术主管年度总结及下一年展望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1701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2"/>
          <p:cNvSpPr txBox="1"/>
          <p:nvPr>
            <p:custDataLst>
              <p:tags r:id="rId5"/>
            </p:custDataLst>
          </p:nvPr>
        </p:nvSpPr>
        <p:spPr>
          <a:xfrm>
            <a:off x="5483225" y="365252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4" name="文本框 8"/>
          <p:cNvSpPr txBox="1"/>
          <p:nvPr>
            <p:custDataLst>
              <p:tags r:id="rId6"/>
            </p:custDataLst>
          </p:nvPr>
        </p:nvSpPr>
        <p:spPr>
          <a:xfrm>
            <a:off x="5483225" y="267716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9"/>
          <p:cNvSpPr txBox="1"/>
          <p:nvPr>
            <p:custDataLst>
              <p:tags r:id="rId7"/>
            </p:custDataLst>
          </p:nvPr>
        </p:nvSpPr>
        <p:spPr>
          <a:xfrm>
            <a:off x="5483225" y="462788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8" name="文本框 10"/>
          <p:cNvSpPr txBox="1"/>
          <p:nvPr>
            <p:custDataLst>
              <p:tags r:id="rId8"/>
            </p:custDataLst>
          </p:nvPr>
        </p:nvSpPr>
        <p:spPr>
          <a:xfrm>
            <a:off x="7139940" y="1837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9"/>
            </p:custDataLst>
          </p:nvPr>
        </p:nvSpPr>
        <p:spPr>
          <a:xfrm>
            <a:off x="7139940" y="374396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团队建设与管理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2" name="文本框 15"/>
          <p:cNvSpPr txBox="1"/>
          <p:nvPr>
            <p:custDataLst>
              <p:tags r:id="rId10"/>
            </p:custDataLst>
          </p:nvPr>
        </p:nvSpPr>
        <p:spPr>
          <a:xfrm>
            <a:off x="7139940" y="279082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产品技术创新与优化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1"/>
            </p:custDataLst>
          </p:nvPr>
        </p:nvSpPr>
        <p:spPr>
          <a:xfrm>
            <a:off x="7139940" y="469773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未来展望与目标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12"/>
            </p:custDataLst>
          </p:nvPr>
        </p:nvCxnSpPr>
        <p:spPr>
          <a:xfrm>
            <a:off x="5634355" y="2545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5"/>
          <p:cNvCxnSpPr/>
          <p:nvPr>
            <p:custDataLst>
              <p:tags r:id="rId13"/>
            </p:custDataLst>
          </p:nvPr>
        </p:nvCxnSpPr>
        <p:spPr>
          <a:xfrm>
            <a:off x="5634355" y="349821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26"/>
          <p:cNvCxnSpPr/>
          <p:nvPr>
            <p:custDataLst>
              <p:tags r:id="rId14"/>
            </p:custDataLst>
          </p:nvPr>
        </p:nvCxnSpPr>
        <p:spPr>
          <a:xfrm>
            <a:off x="5634355" y="445135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540448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产品技术项目完成情况</a:t>
            </a:r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2023年共完成10个产品技术项目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其中，5个项目提前完成，3个项目按时完成，2个项目延期完成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项目完成质量：8个项目达到预期目标，2个项目未达到预期目标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项目完成成本：7个项目控制在预算范围内，3个项目超出预算范围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团队协作：团队成员之间的合作与配合，共同完成项目任务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沟通方式：通过会议、邮件、即时通讯等方式进行沟通，确保信息传递准确及时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沟通效果：提高沟通效率，减少误解和冲突，增强团队凝聚力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团队建设：组织团队建设活动，增强团队成员之间的了解和信任，提高团队协作能力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cxnSp>
        <p:nvCxnSpPr>
          <p:cNvPr id="3145783" name="直接连接符 3"/>
          <p:cNvCxnSpPr/>
          <p:nvPr>
            <p:custDataLst>
              <p:tags r:id="rId2"/>
            </p:custDataLst>
          </p:nvPr>
        </p:nvCxnSpPr>
        <p:spPr>
          <a:xfrm flipH="1">
            <a:off x="3197561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85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7015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87" name="直接连接符 7"/>
          <p:cNvCxnSpPr/>
          <p:nvPr>
            <p:custDataLst>
              <p:tags r:id="rId4"/>
            </p:custDataLst>
          </p:nvPr>
        </p:nvCxnSpPr>
        <p:spPr>
          <a:xfrm flipH="1">
            <a:off x="894274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98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659094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1"/>
                </a:solidFill>
              </a:rPr>
              <a:t>问题：市场竞争激烈 解决方案：加强技术创新，提升产品竞争力</a:t>
            </a:r>
            <a:endParaRPr lang="zh-CN" altLang="en-US" sz="1400">
              <a:solidFill>
                <a:schemeClr val="accent1"/>
              </a:solidFill>
            </a:endParaRPr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3659094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解决方案：加强技术创新，提升产品竞争力</a:t>
            </a:r>
            <a:endParaRPr lang="zh-CN" altLang="en-US">
              <a:sym typeface="+mn-ea"/>
            </a:endParaRPr>
          </a:p>
        </p:txBody>
      </p:sp>
      <p:sp>
        <p:nvSpPr>
          <p:cNvPr id="1049102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300882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 fontScale="8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问题：团队人员流动大 解决方案：加强员工培训和激励，提高团队稳定性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04" name="正文"/>
          <p:cNvSpPr txBox="1"/>
          <p:nvPr>
            <p:custDataLst>
              <p:tags r:id="rId8"/>
            </p:custDataLst>
          </p:nvPr>
        </p:nvSpPr>
        <p:spPr>
          <a:xfrm>
            <a:off x="9300882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解决方案：加强员工培训和激励，提高团队稳定性</a:t>
            </a:r>
            <a:endParaRPr lang="zh-CN" altLang="en-US">
              <a:sym typeface="+mn-ea"/>
            </a:endParaRPr>
          </a:p>
        </p:txBody>
      </p:sp>
      <p:sp>
        <p:nvSpPr>
          <p:cNvPr id="1049106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79988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1"/>
                </a:solidFill>
                <a:latin typeface="+mj-ea"/>
              </a:rPr>
              <a:t>问题：客户需求多变 解决方案：加强与客户沟通，及时调整产品策略</a:t>
            </a:r>
            <a:endParaRPr lang="zh-CN" altLang="en-US" sz="14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108" name="正文"/>
          <p:cNvSpPr txBox="1"/>
          <p:nvPr>
            <p:custDataLst>
              <p:tags r:id="rId10"/>
            </p:custDataLst>
          </p:nvPr>
        </p:nvSpPr>
        <p:spPr>
          <a:xfrm>
            <a:off x="6479988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解决方案：加强与客户沟通，及时调整产品策略</a:t>
            </a:r>
            <a:endParaRPr lang="zh-CN" altLang="en-US"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11"/>
            </p:custDataLst>
          </p:nvPr>
        </p:nvSpPr>
        <p:spPr>
          <a:xfrm>
            <a:off x="838200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解决方案：优化项目管理流程，提高团队协作效率</a:t>
            </a:r>
            <a:endParaRPr lang="zh-CN" altLang="en-US">
              <a:sym typeface="+mn-ea"/>
            </a:endParaRPr>
          </a:p>
        </p:txBody>
      </p:sp>
      <p:sp>
        <p:nvSpPr>
          <p:cNvPr id="1049112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38200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accent1"/>
                </a:solidFill>
              </a:rPr>
              <a:t>问题：产品开发进度缓慢 解决方案：优化项目管理流程，提高团队协作效率</a:t>
            </a:r>
            <a:endParaRPr lang="zh-CN" altLang="en-US" sz="140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91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工作成果：完成项目数量、质量、效率等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工作不足：需要改进的地方，如沟通、时间管理等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自我提升：学习、培训、技能提升等方面的计划和行动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工作挑战：遇到的困难、问题及应对措施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产品技术创新与优化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技术研发成果</a:t>
            </a:r>
            <a:endParaRPr lang="zh-CN" altLang="en-US"/>
          </a:p>
        </p:txBody>
      </p:sp>
      <p:sp>
        <p:nvSpPr>
          <p:cNvPr id="10492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研发团队：介绍研发团队的组成和背景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研发成果：介绍本年度的主要研发成果，包括技术突破、产品创新等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技术优化：介绍本年度的技术优化成果，包括性能提升、成本降低等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下一年展望：介绍下一年的研发计划和预期成果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产品优化与升级</a:t>
            </a:r>
            <a:endParaRPr lang="zh-CN" altLang="en-US"/>
          </a:p>
        </p:txBody>
      </p:sp>
      <p:sp>
        <p:nvSpPr>
          <p:cNvPr id="10493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功能优化：优化产品功能，提高用户体验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技术创新：采用最新技术，提高产品性能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设计升级：改进产品设计，提升产品外观和质感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质量提升：加强质量管理，提高产品可靠性和耐用性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技术创新驱动业务增长</a:t>
            </a:r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技术创新：开发新产品、优化现有产品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业务增长：提高销售额、扩大市场份额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技术创新与业务增长的关系：技术创新是业务增长的关键因素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技术创新与业务增长的案例：某公司通过技术创新实现业务增长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https://d.book118.com/818072014001006023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2"/>
  <p:tag name="KSO_WM_UNIT_INDEX" val="1_4_2"/>
  <p:tag name="KSO_WM_UNIT_LAYERLEVEL" val="1_1_1"/>
  <p:tag name="KSO_WM_UNIT_PRESET_TEXT" val="04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2023年产品技术主管年度总结及下一年展望</vt:lpstr>
      <vt:lpstr>目录</vt:lpstr>
      <vt:lpstr>2023年工作总结</vt:lpstr>
      <vt:lpstr>产品技术项目完成情况</vt:lpstr>
      <vt:lpstr>团队协作与沟通</vt:lpstr>
      <vt:lpstr>遇到的问题和解决方案</vt:lpstr>
      <vt:lpstr>自我评估与反思</vt:lpstr>
      <vt:lpstr>产品技术创新与优化</vt:lpstr>
      <vt:lpstr>技术研发成果</vt:lpstr>
      <vt:lpstr>产品优化与升级</vt:lpstr>
      <vt:lpstr>技术创新驱动业务增长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2024-08-29T08:59:39.471</cp:lastPrinted>
  <dcterms:created xsi:type="dcterms:W3CDTF">2024-08-29T00:59:39Z</dcterms:created>
  <dcterms:modified xsi:type="dcterms:W3CDTF">2024-08-29T00:59:41Z</dcterms:modified>
</cp:coreProperties>
</file>