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2E895-07AF-4342-BC6E-6C4C4DE7A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3AF41-2395-4AC0-BA22-723DFFA0D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321F6-2F86-4144-9C4F-270772807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298C3-1E48-417A-BDE1-B8A6622F9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044F4-F7A2-45E8-9833-47E2380E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12393-0172-417C-9CAD-C327A73D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A676C-21A3-4759-A1B8-B01517A1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0BE69-7840-4E3D-B12F-20274A695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9839C-B156-4E50-B137-619FB01CC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A2823-171A-4D95-B537-1D6904361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A3564-1FAA-4FD9-AFEF-E34F06B4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203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服用结核药的护理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结核药的种类与作用机制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服用结核药的注意事项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结核病患者的康复与预防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结核病是一种由结核分枝杆菌引起的慢性传染病，主要侵犯肺部，也称为肺结核。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常见的症状包括咳嗽、咳痰、发热、盗汗、体重减轻等。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结核分枝杆菌通过飞沫传播，当患者咳嗽、打喷嚏或说话时，含有结核分枝杆菌的飞沫被排出，被健康人吸入后可引起感染。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与患者密切接触，如共用餐具、毛巾等生活用品，也可能传播结核病。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接种卡介苗可预防儿童结核病的发生。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保持健康的生活方式，如合理饮食、适量运动、保证充足的睡眠等，有助于提高免疫力，预防结核病。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尽量避免与患者接触，如需接触患者，应采取必要的防护措施。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结核药的种类与作用机制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直接杀灭结核菌，包括异烟肼、利福平、吡嗪酰胺等。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杀菌药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抑菌药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抑制结核菌的生长繁殖，包括链霉素、乙胺丁醇等。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调节机体的免疫功能，辅助治疗结核病，如维生素A、维生素D等。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抗结核药物的分类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异烟肼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利福平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吡嗪酰胺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链霉素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常用抗结核药物的作用机制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抑制结核菌DNA合成，杀灭结核菌。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抑制细菌RNA合成，阻止细菌繁殖。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杀灭吞噬细胞内的结核菌。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抑制结核菌蛋白质合成，杀灭生长旺盛的结核菌。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63" b="9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抗结核药物的联合使用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早期联合用药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在结核病早期，使用两种或两种以上的抗结核药物联合治疗，以提高疗效，减少耐药性的产生。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全程联合用药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在整个治疗过程中，持续使用两种或两种以上的抗结核药物联合治疗，以确保治疗效果，防止复发。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适量、规律、全程用药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根据医生的指导，按照规定的剂量、服用时间和疗程服用抗结核药物，以保证治疗效果，避免耐药性的产生。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服用结核药的注意事项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https://d.book118.com/818072035137006027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2024-09-06T00:35:01.263</cp:lastPrinted>
  <dcterms:created xsi:type="dcterms:W3CDTF">2024-09-05T16:35:01Z</dcterms:created>
  <dcterms:modified xsi:type="dcterms:W3CDTF">2024-09-05T16:35:03Z</dcterms:modified>
</cp:coreProperties>
</file>