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94D63-C407-4AB5-9222-169F99ABB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62ED8-D52F-4D6D-ADCB-9B5A19410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3A9F94-05B1-4870-B344-0B4DD6E6C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B5B78A-A41C-4515-BE4B-07BFF815D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568544-CA6E-44D0-BA70-A346829A9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86CC56-CC4A-4C86-BCB4-7708B3DCB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9297BD-CA9F-431B-9F45-A7A719214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C1856E-7DD8-4E4C-8C2C-5292EED98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368B09-CCA8-4816-84E2-3F65F0B98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032242-CD52-4184-A716-30D438D24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C03FCE-B0AE-4C19-9FA1-0325AE456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7203713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木乃伊的修复与护理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木乃伊的历史背景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木乃伊的修复技术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木乃伊的护理与保存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木乃伊的文化意义与影响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案例分析：著名木乃伊的修复与护理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木乃伊的历史背景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古埃及人相信，通过制作木乃伊，人的灵魂能够永恒存在。他们将死者尸体进行特殊处理，使其保持不腐烂，并放入精心制作的棺材中。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木乃伊制作过程复杂，需要经过干燥、包裹、装殓等多个步骤，每一步都需精心操作。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古埃及文明与木乃伊制作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39" r="329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4" r="3261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木乃伊的历史地位与价值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通过对木乃伊的研究，人们可以了解古埃及的历史、文化、宗教和科技等方面的信息，进一步揭示古埃及文明的奥秘。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木乃伊在古埃及文明中具有极高的地位和价值，它们被视为连接过去、现在和未来的桥梁。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80" r="308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木乃伊的发现与挖掘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木乃伊的发现地点主要集中在埃及的沙漠地区，尤其是金字塔附近。考古学家通过挖掘，不断发现和保护这些珍贵的文物。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木乃伊的发现为人们提供了宝贵的历史资料，丰富了人类的文化遗产。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木乃伊的修复技术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由于时间、湿度、温度等自然因素导致的木乃伊腐朽、变形和破裂。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自然损坏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人为损坏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动物破坏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由于盗窃、非法挖掘、不当搬运等人为因素导致的木乃伊损坏。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动物在地下挖掘过程中破坏木乃伊，或因木乃伊暴露在地面而受到动物啃咬。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木乃伊的损坏类型与原因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利用数字技术对木乃伊进行虚拟修复，通过扫描和建模等技术手段，还原木乃伊的原始形态。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利用化学试剂对木乃伊进行清洗、脱水和加固，以恢复其原始状态。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通过加固、支撑和填充等方法，对木乃伊进行结构性的修复，以恢复其完整性。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利用微生物、酶等生物手段对木乃伊进行降解、转化和保护，以延长其保存时间。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化学修复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物理修复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生物修复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数字修复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木乃伊修复的常用方法与技术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保护原始信息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在修复过程中，要尽可能保留木乃伊的历史信息和原始特征，避免破坏其历史价值。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保护文物安全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在修复过程中，要确保文物的安全，防止盗窃和破坏等不良行为。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防止二次损坏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在修复过程中，要采取措施防止对木乃伊造成二次损坏，如避免使用有害试剂和过度处理。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高科技应用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在数字修复中，要确保数字技术的准确性和可靠性，避免误导和错误还原木乃伊的原始形态。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修复过程中的注意事项与难点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木乃伊的护理与保存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https://d.book118.com/818072037137006027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2024-09-06T00:35:02.356</cp:lastPrinted>
  <dcterms:created xsi:type="dcterms:W3CDTF">2024-09-05T16:35:02Z</dcterms:created>
  <dcterms:modified xsi:type="dcterms:W3CDTF">2024-09-05T16:35:04Z</dcterms:modified>
</cp:coreProperties>
</file>