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1803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220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9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1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3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image" Target="../media/image2.png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image" Target="../media/image4.png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tags" Target="../tags/tag20.xml" /><Relationship Id="rId9" Type="http://schemas.openxmlformats.org/officeDocument/2006/relationships/tags" Target="../tags/tag21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10" Type="http://schemas.openxmlformats.org/officeDocument/2006/relationships/tags" Target="../tags/tag29.xml" /><Relationship Id="rId11" Type="http://schemas.openxmlformats.org/officeDocument/2006/relationships/tags" Target="../tags/tag30.xml" /><Relationship Id="rId12" Type="http://schemas.openxmlformats.org/officeDocument/2006/relationships/tags" Target="../tags/tag31.xml" /><Relationship Id="rId13" Type="http://schemas.openxmlformats.org/officeDocument/2006/relationships/tags" Target="../tags/tag3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22.xml" /><Relationship Id="rId3" Type="http://schemas.openxmlformats.org/officeDocument/2006/relationships/image" Target="../media/image6.png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tags" Target="../tags/tag27.xml" /><Relationship Id="rId9" Type="http://schemas.openxmlformats.org/officeDocument/2006/relationships/tags" Target="../tags/tag28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10" Type="http://schemas.openxmlformats.org/officeDocument/2006/relationships/tags" Target="../tags/tag40.xml" /><Relationship Id="rId11" Type="http://schemas.openxmlformats.org/officeDocument/2006/relationships/tags" Target="../tags/tag41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7.png" /><Relationship Id="rId3" Type="http://schemas.openxmlformats.org/officeDocument/2006/relationships/tags" Target="../tags/tag34.xml" /><Relationship Id="rId4" Type="http://schemas.openxmlformats.org/officeDocument/2006/relationships/tags" Target="../tags/tag35.xml" /><Relationship Id="rId5" Type="http://schemas.openxmlformats.org/officeDocument/2006/relationships/image" Target="../media/image2.png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tags" Target="../tags/tag3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4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image" Target="../media/image4.png" /><Relationship Id="rId7" Type="http://schemas.openxmlformats.org/officeDocument/2006/relationships/tags" Target="../tags/tag46.xml" /><Relationship Id="rId8" Type="http://schemas.openxmlformats.org/officeDocument/2006/relationships/tags" Target="../tags/tag47.xml" /><Relationship Id="rId9" Type="http://schemas.openxmlformats.org/officeDocument/2006/relationships/tags" Target="../tags/tag48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57.xml" /><Relationship Id="rId11" Type="http://schemas.openxmlformats.org/officeDocument/2006/relationships/tags" Target="../tags/tag58.xml" /><Relationship Id="rId12" Type="http://schemas.openxmlformats.org/officeDocument/2006/relationships/tags" Target="../tags/tag59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tags" Target="../tags/tag55.xml" /><Relationship Id="rId8" Type="http://schemas.openxmlformats.org/officeDocument/2006/relationships/image" Target="../media/image4.png" /><Relationship Id="rId9" Type="http://schemas.openxmlformats.org/officeDocument/2006/relationships/tags" Target="../tags/tag56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image" Target="../media/image4.png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66.xml" /><Relationship Id="rId3" Type="http://schemas.openxmlformats.org/officeDocument/2006/relationships/image" Target="../media/image3.png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tags" Target="../tags/tag70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image" Target="../media/image4.png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image" Target="../media/image4.png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84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image" Target="../media/image2.png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052119-27B7-4A1D-AE64-251F09D0F1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5CE68E-F6DB-4D08-BB1B-4104B8C818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79A6C1-BA7F-4861-9591-F18167336F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CE0749-B709-4BB6-9ACB-5A2E4AA945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04CE1B7-BE69-481B-A526-23BA2FF514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01A779B-AF89-4248-9722-827AA5BFCA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F4749D6-2524-4C99-A01E-1B24E46AB3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006C8B-68B8-40C2-AA9F-7E45744A55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7E56D5-244A-4D01-B77D-34E9452A06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7402D1-4E43-4316-A627-BAAFBB74CE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AFE47C-F141-4D40-A628-919D79EB0E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3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6210300" y="953342"/>
            <a:ext cx="5981700" cy="4907661"/>
          </a:xfrm>
          <a:prstGeom prst="rect">
            <a:avLst/>
          </a:prstGeom>
        </p:spPr>
      </p:pic>
      <p:sp>
        <p:nvSpPr>
          <p:cNvPr id="1048666" name="任意多边形: 形状 35"/>
          <p:cNvSpPr/>
          <p:nvPr>
            <p:custDataLst>
              <p:tags r:id="rId3"/>
            </p:custDataLst>
          </p:nvPr>
        </p:nvSpPr>
        <p:spPr>
          <a:xfrm>
            <a:off x="3567430" y="5720239"/>
            <a:ext cx="8624570" cy="1137285"/>
          </a:xfrm>
          <a:custGeom>
            <a:gdLst>
              <a:gd name="connsiteX0" fmla="*/ 0 w 7639049"/>
              <a:gd name="connsiteY0" fmla="*/ 0 h 1219200"/>
              <a:gd name="connsiteX1" fmla="*/ 7639049 w 7639049"/>
              <a:gd name="connsiteY1" fmla="*/ 0 h 1219200"/>
              <a:gd name="connsiteX2" fmla="*/ 7639049 w 7639049"/>
              <a:gd name="connsiteY2" fmla="*/ 1219200 h 1219200"/>
              <a:gd name="connsiteX3" fmla="*/ 0 w 7639049"/>
              <a:gd name="connsiteY3" fmla="*/ 1219200 h 12192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639049" h="1219200">
                <a:moveTo>
                  <a:pt x="0" y="0"/>
                </a:moveTo>
                <a:lnTo>
                  <a:pt x="7639049" y="0"/>
                </a:lnTo>
                <a:lnTo>
                  <a:pt x="7639049" y="1219200"/>
                </a:lnTo>
                <a:lnTo>
                  <a:pt x="0" y="1219200"/>
                </a:lnTo>
                <a:close/>
              </a:path>
            </a:pathLst>
          </a:cu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68" name="矩形 36"/>
          <p:cNvSpPr/>
          <p:nvPr>
            <p:custDataLst>
              <p:tags r:id="rId4"/>
            </p:custDataLst>
          </p:nvPr>
        </p:nvSpPr>
        <p:spPr>
          <a:xfrm>
            <a:off x="1112108" y="5719763"/>
            <a:ext cx="2454669" cy="113823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2097159" name="图形 43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1048670" name="椭圆 58"/>
          <p:cNvSpPr/>
          <p:nvPr>
            <p:custDataLst>
              <p:tags r:id="rId7"/>
            </p:custDataLst>
          </p:nvPr>
        </p:nvSpPr>
        <p:spPr>
          <a:xfrm>
            <a:off x="551180" y="582485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1048672" name="椭圆 59"/>
          <p:cNvSpPr/>
          <p:nvPr>
            <p:custDataLst>
              <p:tags r:id="rId8"/>
            </p:custDataLst>
          </p:nvPr>
        </p:nvSpPr>
        <p:spPr>
          <a:xfrm>
            <a:off x="551180" y="601980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4" name="椭圆 60"/>
          <p:cNvSpPr/>
          <p:nvPr>
            <p:custDataLst>
              <p:tags r:id="rId9"/>
            </p:custDataLst>
          </p:nvPr>
        </p:nvSpPr>
        <p:spPr>
          <a:xfrm>
            <a:off x="551180" y="621411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6" name="椭圆 61"/>
          <p:cNvSpPr/>
          <p:nvPr>
            <p:custDataLst>
              <p:tags r:id="rId10"/>
            </p:custDataLst>
          </p:nvPr>
        </p:nvSpPr>
        <p:spPr>
          <a:xfrm>
            <a:off x="551180" y="640905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8" name="署名"/>
          <p:cNvSpPr txBox="1">
            <a:spLocks noGrp="1"/>
          </p:cNvSpPr>
          <p:nvPr>
            <p:ph type="body" idx="3" hasCustomPrompt="1"/>
            <p:custDataLst>
              <p:tags r:id="rId11"/>
            </p:custDataLst>
          </p:nvPr>
        </p:nvSpPr>
        <p:spPr>
          <a:xfrm>
            <a:off x="1463143" y="6107907"/>
            <a:ext cx="1752600" cy="3619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1048680" name="副标题"/>
          <p:cNvSpPr txBox="1">
            <a:spLocks noGrp="1"/>
          </p:cNvSpPr>
          <p:nvPr>
            <p:ph type="body" idx="2" hasCustomPrompt="1"/>
            <p:custDataLst>
              <p:tags r:id="rId12"/>
            </p:custDataLst>
          </p:nvPr>
        </p:nvSpPr>
        <p:spPr>
          <a:xfrm>
            <a:off x="1106170" y="3143250"/>
            <a:ext cx="5610860" cy="902335"/>
          </a:xfrm>
          <a:prstGeom prst="rect">
            <a:avLst/>
          </a:prstGeom>
          <a:noFill/>
        </p:spPr>
        <p:txBody>
          <a:bodyPr vert="horz" wrap="square" lIns="107950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bg1">
                    <a:lumMod val="50000"/>
                  </a:schemeClr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82" name="标题"/>
          <p:cNvSpPr txBox="1"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1106170" y="995681"/>
            <a:ext cx="5611495" cy="2147570"/>
          </a:xfrm>
          <a:prstGeom prst="rect">
            <a:avLst/>
          </a:prstGeom>
          <a:noFill/>
        </p:spPr>
        <p:txBody>
          <a:bodyPr vert="horz" wrap="square" lIns="91440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9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690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2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pitchFamily="2" charset="2"/>
              <a:buChar char="¢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pic>
        <p:nvPicPr>
          <p:cNvPr id="2097163" name="图片 6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69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VCG41N121564510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771775"/>
            <a:ext cx="4980305" cy="4086225"/>
          </a:xfrm>
          <a:prstGeom prst="rect">
            <a:avLst/>
          </a:prstGeom>
        </p:spPr>
      </p:pic>
      <p:pic>
        <p:nvPicPr>
          <p:cNvPr id="2097167" name="图片 7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1077148">
            <a:off x="8822897" y="-131634"/>
            <a:ext cx="3427141" cy="13031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00" name="副标题"/>
          <p:cNvSpPr txBox="1">
            <a:spLocks noGrp="1"/>
          </p:cNvSpPr>
          <p:nvPr>
            <p:ph type="body" idx="6" hasCustomPrompt="1"/>
            <p:custDataLst>
              <p:tags r:id="rId5"/>
            </p:custDataLst>
          </p:nvPr>
        </p:nvSpPr>
        <p:spPr>
          <a:xfrm>
            <a:off x="494030" y="1307465"/>
            <a:ext cx="2223135" cy="368300"/>
          </a:xfrm>
          <a:prstGeom prst="rect">
            <a:avLst/>
          </a:prstGeom>
          <a:noFill/>
        </p:spPr>
        <p:txBody>
          <a:bodyPr vert="horz" wrap="square" lIns="144145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702" name="标题"/>
          <p:cNvSpPr txBox="1">
            <a:spLocks noGrp="1"/>
          </p:cNvSpPr>
          <p:nvPr>
            <p:ph type="title" idx="5" hasCustomPrompt="1"/>
            <p:custDataLst>
              <p:tags r:id="rId6"/>
            </p:custDataLst>
          </p:nvPr>
        </p:nvSpPr>
        <p:spPr>
          <a:xfrm>
            <a:off x="494030" y="327660"/>
            <a:ext cx="2223135" cy="979805"/>
          </a:xfrm>
          <a:prstGeom prst="rect">
            <a:avLst/>
          </a:prstGeom>
          <a:noFill/>
        </p:spPr>
        <p:txBody>
          <a:bodyPr vert="horz" wrap="square" lIns="71755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04" name="椭圆 58"/>
          <p:cNvSpPr/>
          <p:nvPr>
            <p:custDataLst>
              <p:tags r:id="rId7"/>
            </p:custDataLst>
          </p:nvPr>
        </p:nvSpPr>
        <p:spPr>
          <a:xfrm>
            <a:off x="11436350" y="544957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1048706" name="椭圆 59"/>
          <p:cNvSpPr/>
          <p:nvPr>
            <p:custDataLst>
              <p:tags r:id="rId8"/>
            </p:custDataLst>
          </p:nvPr>
        </p:nvSpPr>
        <p:spPr>
          <a:xfrm>
            <a:off x="11436350" y="564451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08" name="椭圆 60"/>
          <p:cNvSpPr/>
          <p:nvPr>
            <p:custDataLst>
              <p:tags r:id="rId9"/>
            </p:custDataLst>
          </p:nvPr>
        </p:nvSpPr>
        <p:spPr>
          <a:xfrm>
            <a:off x="11436350" y="583882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10" name="椭圆 61"/>
          <p:cNvSpPr/>
          <p:nvPr>
            <p:custDataLst>
              <p:tags r:id="rId10"/>
            </p:custDataLst>
          </p:nvPr>
        </p:nvSpPr>
        <p:spPr>
          <a:xfrm>
            <a:off x="11436350" y="603377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12" name="日期占位符 2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3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4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18" name="矩形: 圆角 28"/>
          <p:cNvSpPr/>
          <p:nvPr>
            <p:custDataLst>
              <p:tags r:id="rId1"/>
            </p:custDataLst>
          </p:nvPr>
        </p:nvSpPr>
        <p:spPr>
          <a:xfrm>
            <a:off x="840740" y="3615055"/>
            <a:ext cx="10354310" cy="1998345"/>
          </a:xfrm>
          <a:prstGeom prst="roundRect">
            <a:avLst>
              <a:gd name="adj" fmla="val 679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2097169" name="图片 10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 flipH="1">
            <a:off x="5776686" y="1594582"/>
            <a:ext cx="6415314" cy="5263418"/>
          </a:xfrm>
          <a:prstGeom prst="rect">
            <a:avLst/>
          </a:prstGeom>
        </p:spPr>
      </p:pic>
      <p:sp>
        <p:nvSpPr>
          <p:cNvPr id="1048720" name="标题"/>
          <p:cNvSpPr txBox="1">
            <a:spLocks noGrp="1"/>
          </p:cNvSpPr>
          <p:nvPr>
            <p:ph type="title" idx="4" hasCustomPrompt="1"/>
            <p:custDataLst>
              <p:tags r:id="rId4"/>
            </p:custDataLst>
          </p:nvPr>
        </p:nvSpPr>
        <p:spPr>
          <a:xfrm>
            <a:off x="996950" y="3731895"/>
            <a:ext cx="5430520" cy="1765300"/>
          </a:xfrm>
          <a:prstGeom prst="rect">
            <a:avLst/>
          </a:prstGeom>
          <a:noFill/>
        </p:spPr>
        <p:txBody>
          <a:bodyPr vert="horz" wrap="square" lIns="91440" tIns="0" rIns="9144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2097171" name="图形 43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1048722" name="联系方式"/>
          <p:cNvSpPr txBox="1">
            <a:spLocks noGrp="1"/>
          </p:cNvSpPr>
          <p:nvPr>
            <p:ph type="body" idx="2"/>
            <p:custDataLst>
              <p:tags r:id="rId7"/>
            </p:custDataLst>
          </p:nvPr>
        </p:nvSpPr>
        <p:spPr>
          <a:xfrm>
            <a:off x="1111885" y="323057"/>
            <a:ext cx="1956435" cy="26035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1100" b="0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24" name="节编号"/>
          <p:cNvSpPr txBox="1"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863600" y="2158466"/>
            <a:ext cx="7115956" cy="155696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0" u="none" strike="noStrike" kern="1200" cap="none" spc="500" normalizeH="0" baseline="0" noProof="1">
                <a:solidFill>
                  <a:schemeClr val="accent1"/>
                </a:solidFill>
                <a:latin typeface="+mj-ea"/>
                <a:ea typeface="+mj-ea"/>
                <a:cs typeface="+mn-cs"/>
                <a:sym typeface="站酷文艺体"/>
              </a:defRPr>
            </a:lvl1pPr>
          </a:lstStyle>
          <a:p>
            <a:pPr lvl="0" algn="l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26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1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32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 kumimoji="0" sz="18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cs typeface="MiSans Normal" panose="00000500000000000000" charset="-122"/>
                <a:sym typeface="+mn-ea"/>
              </a:defRPr>
            </a:lvl1pPr>
            <a:lvl2pPr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2pPr>
            <a:lvl3pPr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3pPr>
            <a:lvl4pPr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4pPr>
            <a:lvl5pPr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5pPr>
          </a:lstStyle>
          <a:p>
            <a:pPr marR="0" lvl="0" fontAlgn="auto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marR="0" lvl="1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  <a:tabLst>
                <a:tab pos="1609725"/>
              </a:tabLs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marR="0" lvl="2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marR="0" lvl="3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marR="0" lvl="4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4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6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75" name="图片 7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38" name="日期占位符 4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5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6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1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44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0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79" name="图片 9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54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81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83" name="图片 5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62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85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pic>
        <p:nvPicPr>
          <p:cNvPr id="2097187" name="图片 8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68" name="日期占位符 1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2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3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89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74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327025"/>
            <a:ext cx="10968990" cy="592963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pic>
        <p:nvPicPr>
          <p:cNvPr id="2097191" name="图片 6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93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82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969010" y="962025"/>
            <a:ext cx="1060831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tIns="0" bIns="0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84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95" name="图片 5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86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97" name="图片 3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6210300" y="953342"/>
            <a:ext cx="5981700" cy="4907661"/>
          </a:xfrm>
          <a:prstGeom prst="rect">
            <a:avLst/>
          </a:prstGeom>
        </p:spPr>
      </p:pic>
      <p:sp>
        <p:nvSpPr>
          <p:cNvPr id="1048792" name="任意多边形: 形状 35"/>
          <p:cNvSpPr/>
          <p:nvPr>
            <p:custDataLst>
              <p:tags r:id="rId3"/>
            </p:custDataLst>
          </p:nvPr>
        </p:nvSpPr>
        <p:spPr>
          <a:xfrm>
            <a:off x="3567430" y="5720239"/>
            <a:ext cx="8624570" cy="1137285"/>
          </a:xfrm>
          <a:custGeom>
            <a:gdLst>
              <a:gd name="connsiteX0" fmla="*/ 0 w 7639049"/>
              <a:gd name="connsiteY0" fmla="*/ 0 h 1219200"/>
              <a:gd name="connsiteX1" fmla="*/ 7639049 w 7639049"/>
              <a:gd name="connsiteY1" fmla="*/ 0 h 1219200"/>
              <a:gd name="connsiteX2" fmla="*/ 7639049 w 7639049"/>
              <a:gd name="connsiteY2" fmla="*/ 1219200 h 1219200"/>
              <a:gd name="connsiteX3" fmla="*/ 0 w 7639049"/>
              <a:gd name="connsiteY3" fmla="*/ 1219200 h 12192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639049" h="1219200">
                <a:moveTo>
                  <a:pt x="0" y="0"/>
                </a:moveTo>
                <a:lnTo>
                  <a:pt x="7639049" y="0"/>
                </a:lnTo>
                <a:lnTo>
                  <a:pt x="7639049" y="1219200"/>
                </a:lnTo>
                <a:lnTo>
                  <a:pt x="0" y="1219200"/>
                </a:lnTo>
                <a:close/>
              </a:path>
            </a:pathLst>
          </a:cu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94" name="矩形 36"/>
          <p:cNvSpPr/>
          <p:nvPr>
            <p:custDataLst>
              <p:tags r:id="rId4"/>
            </p:custDataLst>
          </p:nvPr>
        </p:nvSpPr>
        <p:spPr>
          <a:xfrm>
            <a:off x="1112108" y="5719763"/>
            <a:ext cx="2454669" cy="113823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2097199" name="图形 43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1048796" name="椭圆 58"/>
          <p:cNvSpPr/>
          <p:nvPr>
            <p:custDataLst>
              <p:tags r:id="rId7"/>
            </p:custDataLst>
          </p:nvPr>
        </p:nvSpPr>
        <p:spPr>
          <a:xfrm>
            <a:off x="551180" y="582485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1048798" name="椭圆 59"/>
          <p:cNvSpPr/>
          <p:nvPr>
            <p:custDataLst>
              <p:tags r:id="rId8"/>
            </p:custDataLst>
          </p:nvPr>
        </p:nvSpPr>
        <p:spPr>
          <a:xfrm>
            <a:off x="551180" y="601980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00" name="椭圆 60"/>
          <p:cNvSpPr/>
          <p:nvPr>
            <p:custDataLst>
              <p:tags r:id="rId9"/>
            </p:custDataLst>
          </p:nvPr>
        </p:nvSpPr>
        <p:spPr>
          <a:xfrm>
            <a:off x="551180" y="621411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02" name="椭圆 61"/>
          <p:cNvSpPr/>
          <p:nvPr>
            <p:custDataLst>
              <p:tags r:id="rId10"/>
            </p:custDataLst>
          </p:nvPr>
        </p:nvSpPr>
        <p:spPr>
          <a:xfrm>
            <a:off x="551180" y="640905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04" name="署名"/>
          <p:cNvSpPr txBox="1">
            <a:spLocks noGrp="1"/>
          </p:cNvSpPr>
          <p:nvPr>
            <p:ph type="body" idx="3" hasCustomPrompt="1"/>
            <p:custDataLst>
              <p:tags r:id="rId11"/>
            </p:custDataLst>
          </p:nvPr>
        </p:nvSpPr>
        <p:spPr>
          <a:xfrm>
            <a:off x="1463143" y="6107907"/>
            <a:ext cx="1752600" cy="6273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spAutoFit/>
          </a:bodyPr>
          <a:lstStyle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lt1"/>
                </a:solidFill>
                <a:latin typeface="站酷文艺体"/>
                <a:ea typeface="站酷文艺体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1048806" name="标题"/>
          <p:cNvSpPr txBox="1">
            <a:spLocks noGrp="1"/>
          </p:cNvSpPr>
          <p:nvPr>
            <p:ph type="title" idx="1" hasCustomPrompt="1"/>
            <p:custDataLst>
              <p:tags r:id="rId12"/>
            </p:custDataLst>
          </p:nvPr>
        </p:nvSpPr>
        <p:spPr>
          <a:xfrm>
            <a:off x="1106170" y="1579245"/>
            <a:ext cx="6847840" cy="2820035"/>
          </a:xfrm>
          <a:prstGeom prst="rect">
            <a:avLst/>
          </a:prstGeom>
          <a:noFill/>
        </p:spPr>
        <p:txBody>
          <a:bodyPr vert="horz" wrap="square" lIns="91440" tIns="0" rIns="9144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zh-CN" altLang="en-US" sz="80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08" name="日期占位符 3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4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5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3.png" /><Relationship Id="rId13" Type="http://schemas.openxmlformats.org/officeDocument/2006/relationships/tags" Target="../tags/tag97.xml" /><Relationship Id="rId14" Type="http://schemas.openxmlformats.org/officeDocument/2006/relationships/image" Target="../media/image4.png" /><Relationship Id="rId15" Type="http://schemas.openxmlformats.org/officeDocument/2006/relationships/tags" Target="../tags/tag98.xml" /><Relationship Id="rId16" Type="http://schemas.openxmlformats.org/officeDocument/2006/relationships/tags" Target="../tags/tag99.xml" /><Relationship Id="rId17" Type="http://schemas.openxmlformats.org/officeDocument/2006/relationships/tags" Target="../tags/tag100.xml" /><Relationship Id="rId18" Type="http://schemas.openxmlformats.org/officeDocument/2006/relationships/tags" Target="../tags/tag101.xml" /><Relationship Id="rId19" Type="http://schemas.openxmlformats.org/officeDocument/2006/relationships/tags" Target="../tags/tag10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03.xml" /><Relationship Id="rId21" Type="http://schemas.openxmlformats.org/officeDocument/2006/relationships/tags" Target="../tags/tag104.xml" /><Relationship Id="rId22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pic>
        <p:nvPicPr>
          <p:cNvPr id="2097155" name="图片 5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654" name="日期占位符 2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3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4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标题占位符 8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838200" y="391003"/>
            <a:ext cx="10515600" cy="530927"/>
          </a:xfrm>
          <a:prstGeom prst="rect">
            <a:avLst/>
          </a:prstGeom>
          <a:noFill/>
        </p:spPr>
        <p:txBody>
          <a:bodyPr vert="horz" wrap="square" lIns="91440" tIns="0" rIns="91440" bIns="0" rtlCol="0" anchor="b" anchorCtr="0">
            <a:normAutofit/>
          </a:bodyPr>
          <a:lstStyle/>
          <a:p>
            <a:pPr marL="0" marR="0" lvl="0" fontAlgn="auto">
              <a:lnSpc>
                <a:spcPct val="11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9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838200" y="1052423"/>
            <a:ext cx="10515600" cy="512454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pitchFamily="2" charset="2"/>
              <a:buChar char="¢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21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rgbClr val="A1D6E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1793" r:id="rId2"/>
    <p:sldLayoutId id="2147491794" r:id="rId3"/>
    <p:sldLayoutId id="2147491795" r:id="rId4"/>
    <p:sldLayoutId id="2147491796" r:id="rId5"/>
    <p:sldLayoutId id="2147491797" r:id="rId6"/>
    <p:sldLayoutId id="2147491798" r:id="rId7"/>
    <p:sldLayoutId id="2147491799" r:id="rId8"/>
    <p:sldLayoutId id="2147491800" r:id="rId9"/>
    <p:sldLayoutId id="2147491801" r:id="rId10"/>
    <p:sldLayoutId id="2147491802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0" i="0" u="none" strike="noStrike" kern="1200" cap="none" spc="0" normalizeH="0" baseline="0" smtClean="0">
          <a:solidFill>
            <a:schemeClr val="accent1"/>
          </a:solidFill>
          <a:latin typeface="+mj-ea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6.xml" /><Relationship Id="rId11" Type="http://schemas.openxmlformats.org/officeDocument/2006/relationships/tags" Target="../tags/tag117.xml" /><Relationship Id="rId12" Type="http://schemas.openxmlformats.org/officeDocument/2006/relationships/tags" Target="../tags/tag118.xml" /><Relationship Id="rId13" Type="http://schemas.openxmlformats.org/officeDocument/2006/relationships/tags" Target="../tags/tag119.xml" /><Relationship Id="rId14" Type="http://schemas.openxmlformats.org/officeDocument/2006/relationships/tags" Target="../tags/tag120.xml" /><Relationship Id="rId15" Type="http://schemas.openxmlformats.org/officeDocument/2006/relationships/tags" Target="../tags/tag121.xml" /><Relationship Id="rId16" Type="http://schemas.openxmlformats.org/officeDocument/2006/relationships/tags" Target="../tags/tag122.xml" /><Relationship Id="rId17" Type="http://schemas.openxmlformats.org/officeDocument/2006/relationships/tags" Target="../tags/tag123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109.xml" /><Relationship Id="rId4" Type="http://schemas.openxmlformats.org/officeDocument/2006/relationships/tags" Target="../tags/tag110.xml" /><Relationship Id="rId5" Type="http://schemas.openxmlformats.org/officeDocument/2006/relationships/tags" Target="../tags/tag111.xml" /><Relationship Id="rId6" Type="http://schemas.openxmlformats.org/officeDocument/2006/relationships/tags" Target="../tags/tag112.xml" /><Relationship Id="rId7" Type="http://schemas.openxmlformats.org/officeDocument/2006/relationships/tags" Target="../tags/tag113.xml" /><Relationship Id="rId8" Type="http://schemas.openxmlformats.org/officeDocument/2006/relationships/tags" Target="../tags/tag114.xml" /><Relationship Id="rId9" Type="http://schemas.openxmlformats.org/officeDocument/2006/relationships/tags" Target="../tags/tag11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4.xml" /><Relationship Id="rId3" Type="http://schemas.openxmlformats.org/officeDocument/2006/relationships/tags" Target="../tags/tag125.xml" /><Relationship Id="rId4" Type="http://schemas.openxmlformats.org/officeDocument/2006/relationships/tags" Target="../tags/tag126.xml" /><Relationship Id="rId5" Type="http://schemas.openxmlformats.org/officeDocument/2006/relationships/tags" Target="../tags/tag12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6.xml" /><Relationship Id="rId11" Type="http://schemas.openxmlformats.org/officeDocument/2006/relationships/tags" Target="../tags/tag137.xml" /><Relationship Id="rId12" Type="http://schemas.openxmlformats.org/officeDocument/2006/relationships/tags" Target="../tags/tag138.xml" /><Relationship Id="rId13" Type="http://schemas.openxmlformats.org/officeDocument/2006/relationships/tags" Target="../tags/tag139.xml" /><Relationship Id="rId14" Type="http://schemas.openxmlformats.org/officeDocument/2006/relationships/tags" Target="../tags/tag140.xml" /><Relationship Id="rId15" Type="http://schemas.openxmlformats.org/officeDocument/2006/relationships/tags" Target="../tags/tag141.xml" /><Relationship Id="rId16" Type="http://schemas.openxmlformats.org/officeDocument/2006/relationships/tags" Target="../tags/tag142.xml" /><Relationship Id="rId17" Type="http://schemas.openxmlformats.org/officeDocument/2006/relationships/tags" Target="../tags/tag143.xml" /><Relationship Id="rId18" Type="http://schemas.openxmlformats.org/officeDocument/2006/relationships/tags" Target="../tags/tag144.xml" /><Relationship Id="rId19" Type="http://schemas.openxmlformats.org/officeDocument/2006/relationships/tags" Target="../tags/tag145.xml" /><Relationship Id="rId2" Type="http://schemas.openxmlformats.org/officeDocument/2006/relationships/tags" Target="../tags/tag128.xml" /><Relationship Id="rId20" Type="http://schemas.openxmlformats.org/officeDocument/2006/relationships/tags" Target="../tags/tag146.xml" /><Relationship Id="rId21" Type="http://schemas.openxmlformats.org/officeDocument/2006/relationships/tags" Target="../tags/tag147.xml" /><Relationship Id="rId3" Type="http://schemas.openxmlformats.org/officeDocument/2006/relationships/tags" Target="../tags/tag129.xml" /><Relationship Id="rId4" Type="http://schemas.openxmlformats.org/officeDocument/2006/relationships/tags" Target="../tags/tag130.xml" /><Relationship Id="rId5" Type="http://schemas.openxmlformats.org/officeDocument/2006/relationships/tags" Target="../tags/tag131.xml" /><Relationship Id="rId6" Type="http://schemas.openxmlformats.org/officeDocument/2006/relationships/tags" Target="../tags/tag132.xml" /><Relationship Id="rId7" Type="http://schemas.openxmlformats.org/officeDocument/2006/relationships/tags" Target="../tags/tag133.xml" /><Relationship Id="rId8" Type="http://schemas.openxmlformats.org/officeDocument/2006/relationships/tags" Target="../tags/tag134.xml" /><Relationship Id="rId9" Type="http://schemas.openxmlformats.org/officeDocument/2006/relationships/tags" Target="../tags/tag13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6.xml" /><Relationship Id="rId11" Type="http://schemas.openxmlformats.org/officeDocument/2006/relationships/tags" Target="../tags/tag157.xml" /><Relationship Id="rId12" Type="http://schemas.openxmlformats.org/officeDocument/2006/relationships/tags" Target="../tags/tag158.xml" /><Relationship Id="rId13" Type="http://schemas.openxmlformats.org/officeDocument/2006/relationships/tags" Target="../tags/tag159.xml" /><Relationship Id="rId2" Type="http://schemas.openxmlformats.org/officeDocument/2006/relationships/tags" Target="../tags/tag148.xml" /><Relationship Id="rId3" Type="http://schemas.openxmlformats.org/officeDocument/2006/relationships/tags" Target="../tags/tag149.xml" /><Relationship Id="rId4" Type="http://schemas.openxmlformats.org/officeDocument/2006/relationships/tags" Target="../tags/tag150.xml" /><Relationship Id="rId5" Type="http://schemas.openxmlformats.org/officeDocument/2006/relationships/tags" Target="../tags/tag151.xml" /><Relationship Id="rId6" Type="http://schemas.openxmlformats.org/officeDocument/2006/relationships/tags" Target="../tags/tag152.xml" /><Relationship Id="rId7" Type="http://schemas.openxmlformats.org/officeDocument/2006/relationships/tags" Target="../tags/tag153.xml" /><Relationship Id="rId8" Type="http://schemas.openxmlformats.org/officeDocument/2006/relationships/tags" Target="../tags/tag154.xml" /><Relationship Id="rId9" Type="http://schemas.openxmlformats.org/officeDocument/2006/relationships/tags" Target="../tags/tag15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8.xml" /><Relationship Id="rId11" Type="http://schemas.openxmlformats.org/officeDocument/2006/relationships/tags" Target="../tags/tag169.xml" /><Relationship Id="rId12" Type="http://schemas.openxmlformats.org/officeDocument/2006/relationships/tags" Target="../tags/tag170.xml" /><Relationship Id="rId13" Type="http://schemas.openxmlformats.org/officeDocument/2006/relationships/tags" Target="../tags/tag171.xml" /><Relationship Id="rId2" Type="http://schemas.openxmlformats.org/officeDocument/2006/relationships/tags" Target="../tags/tag160.xml" /><Relationship Id="rId3" Type="http://schemas.openxmlformats.org/officeDocument/2006/relationships/tags" Target="../tags/tag161.xml" /><Relationship Id="rId4" Type="http://schemas.openxmlformats.org/officeDocument/2006/relationships/tags" Target="../tags/tag162.xml" /><Relationship Id="rId5" Type="http://schemas.openxmlformats.org/officeDocument/2006/relationships/tags" Target="../tags/tag163.xml" /><Relationship Id="rId6" Type="http://schemas.openxmlformats.org/officeDocument/2006/relationships/tags" Target="../tags/tag164.xml" /><Relationship Id="rId7" Type="http://schemas.openxmlformats.org/officeDocument/2006/relationships/tags" Target="../tags/tag165.xml" /><Relationship Id="rId8" Type="http://schemas.openxmlformats.org/officeDocument/2006/relationships/tags" Target="../tags/tag166.xml" /><Relationship Id="rId9" Type="http://schemas.openxmlformats.org/officeDocument/2006/relationships/tags" Target="../tags/tag16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2.xml" /><Relationship Id="rId3" Type="http://schemas.openxmlformats.org/officeDocument/2006/relationships/tags" Target="../tags/tag173.xml" /><Relationship Id="rId4" Type="http://schemas.openxmlformats.org/officeDocument/2006/relationships/tags" Target="../tags/tag174.xml" /><Relationship Id="rId5" Type="http://schemas.openxmlformats.org/officeDocument/2006/relationships/tags" Target="../tags/tag175.xml" /><Relationship Id="rId6" Type="http://schemas.openxmlformats.org/officeDocument/2006/relationships/tags" Target="../tags/tag176.xml" /><Relationship Id="rId7" Type="http://schemas.openxmlformats.org/officeDocument/2006/relationships/tags" Target="../tags/tag177.xml" /><Relationship Id="rId8" Type="http://schemas.openxmlformats.org/officeDocument/2006/relationships/tags" Target="../tags/tag178.xml" /><Relationship Id="rId9" Type="http://schemas.openxmlformats.org/officeDocument/2006/relationships/tags" Target="../tags/tag17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0.xml" /><Relationship Id="rId3" Type="http://schemas.openxmlformats.org/officeDocument/2006/relationships/tags" Target="../tags/tag181.xml" /><Relationship Id="rId4" Type="http://schemas.openxmlformats.org/officeDocument/2006/relationships/tags" Target="../tags/tag182.xml" /><Relationship Id="rId5" Type="http://schemas.openxmlformats.org/officeDocument/2006/relationships/tags" Target="../tags/tag18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2.xml" /><Relationship Id="rId11" Type="http://schemas.openxmlformats.org/officeDocument/2006/relationships/tags" Target="../tags/tag193.xml" /><Relationship Id="rId12" Type="http://schemas.openxmlformats.org/officeDocument/2006/relationships/tags" Target="../tags/tag194.xml" /><Relationship Id="rId13" Type="http://schemas.openxmlformats.org/officeDocument/2006/relationships/tags" Target="../tags/tag195.xml" /><Relationship Id="rId14" Type="http://schemas.openxmlformats.org/officeDocument/2006/relationships/tags" Target="../tags/tag196.xml" /><Relationship Id="rId15" Type="http://schemas.openxmlformats.org/officeDocument/2006/relationships/tags" Target="../tags/tag197.xml" /><Relationship Id="rId16" Type="http://schemas.openxmlformats.org/officeDocument/2006/relationships/tags" Target="../tags/tag198.xml" /><Relationship Id="rId17" Type="http://schemas.openxmlformats.org/officeDocument/2006/relationships/tags" Target="../tags/tag199.xml" /><Relationship Id="rId18" Type="http://schemas.openxmlformats.org/officeDocument/2006/relationships/tags" Target="../tags/tag200.xml" /><Relationship Id="rId19" Type="http://schemas.openxmlformats.org/officeDocument/2006/relationships/tags" Target="../tags/tag201.xml" /><Relationship Id="rId2" Type="http://schemas.openxmlformats.org/officeDocument/2006/relationships/tags" Target="../tags/tag184.xml" /><Relationship Id="rId20" Type="http://schemas.openxmlformats.org/officeDocument/2006/relationships/tags" Target="../tags/tag202.xml" /><Relationship Id="rId21" Type="http://schemas.openxmlformats.org/officeDocument/2006/relationships/tags" Target="../tags/tag203.xml" /><Relationship Id="rId3" Type="http://schemas.openxmlformats.org/officeDocument/2006/relationships/tags" Target="../tags/tag185.xml" /><Relationship Id="rId4" Type="http://schemas.openxmlformats.org/officeDocument/2006/relationships/tags" Target="../tags/tag186.xml" /><Relationship Id="rId5" Type="http://schemas.openxmlformats.org/officeDocument/2006/relationships/tags" Target="../tags/tag187.xml" /><Relationship Id="rId6" Type="http://schemas.openxmlformats.org/officeDocument/2006/relationships/tags" Target="../tags/tag188.xml" /><Relationship Id="rId7" Type="http://schemas.openxmlformats.org/officeDocument/2006/relationships/tags" Target="../tags/tag189.xml" /><Relationship Id="rId8" Type="http://schemas.openxmlformats.org/officeDocument/2006/relationships/tags" Target="../tags/tag190.xml" /><Relationship Id="rId9" Type="http://schemas.openxmlformats.org/officeDocument/2006/relationships/tags" Target="../tags/tag19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2.xml" /><Relationship Id="rId11" Type="http://schemas.openxmlformats.org/officeDocument/2006/relationships/tags" Target="../tags/tag213.xml" /><Relationship Id="rId12" Type="http://schemas.openxmlformats.org/officeDocument/2006/relationships/tags" Target="../tags/tag214.xml" /><Relationship Id="rId13" Type="http://schemas.openxmlformats.org/officeDocument/2006/relationships/tags" Target="../tags/tag215.xml" /><Relationship Id="rId2" Type="http://schemas.openxmlformats.org/officeDocument/2006/relationships/tags" Target="../tags/tag204.xml" /><Relationship Id="rId3" Type="http://schemas.openxmlformats.org/officeDocument/2006/relationships/tags" Target="../tags/tag205.xml" /><Relationship Id="rId4" Type="http://schemas.openxmlformats.org/officeDocument/2006/relationships/tags" Target="../tags/tag206.xml" /><Relationship Id="rId5" Type="http://schemas.openxmlformats.org/officeDocument/2006/relationships/tags" Target="../tags/tag207.xml" /><Relationship Id="rId6" Type="http://schemas.openxmlformats.org/officeDocument/2006/relationships/tags" Target="../tags/tag208.xml" /><Relationship Id="rId7" Type="http://schemas.openxmlformats.org/officeDocument/2006/relationships/tags" Target="../tags/tag209.xml" /><Relationship Id="rId8" Type="http://schemas.openxmlformats.org/officeDocument/2006/relationships/tags" Target="../tags/tag210.xml" /><Relationship Id="rId9" Type="http://schemas.openxmlformats.org/officeDocument/2006/relationships/tags" Target="../tags/tag21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16.xml" /><Relationship Id="rId3" Type="http://schemas.openxmlformats.org/officeDocument/2006/relationships/tags" Target="../tags/tag217.xml" /><Relationship Id="rId4" Type="http://schemas.openxmlformats.org/officeDocument/2006/relationships/tags" Target="../tags/tag218.xml" /><Relationship Id="rId5" Type="http://schemas.openxmlformats.org/officeDocument/2006/relationships/tags" Target="../tags/tag21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8073015136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3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  <p:sp>
        <p:nvSpPr>
          <p:cNvPr id="1048650" name="文本占位符 4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单击此处添加副标题内容</a:t>
            </a:r>
            <a:endParaRPr lang="zh-CN" altLang="en-US"/>
          </a:p>
        </p:txBody>
      </p:sp>
      <p:sp>
        <p:nvSpPr>
          <p:cNvPr id="1048652" name="标题 5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视听教育在初中课堂教学中的作用与应用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38" name="文本占位符 1"/>
          <p:cNvSpPr>
            <a:spLocks noGrp="1"/>
          </p:cNvSpPr>
          <p:nvPr>
            <p:ph type="body" idx="6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 O N T E N T S</a:t>
            </a:r>
            <a:endParaRPr lang="zh-CN" altLang="en-US"/>
          </a:p>
        </p:txBody>
      </p:sp>
      <p:sp>
        <p:nvSpPr>
          <p:cNvPr id="1048840" name="标题 2"/>
          <p:cNvSpPr>
            <a:spLocks noGrp="1"/>
          </p:cNvSpPr>
          <p:nvPr>
            <p:ph type="title" idx="5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2" name="矩形: 圆角 28"/>
          <p:cNvSpPr/>
          <p:nvPr>
            <p:custDataLst>
              <p:tags r:id="rId5"/>
            </p:custDataLst>
          </p:nvPr>
        </p:nvSpPr>
        <p:spPr>
          <a:xfrm>
            <a:off x="4185920" y="1477010"/>
            <a:ext cx="6445250" cy="88011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44" name="序号"/>
          <p:cNvSpPr txBox="1"/>
          <p:nvPr>
            <p:custDataLst>
              <p:tags r:id="rId6"/>
            </p:custDataLst>
          </p:nvPr>
        </p:nvSpPr>
        <p:spPr>
          <a:xfrm>
            <a:off x="4280187" y="1534921"/>
            <a:ext cx="762215" cy="764288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2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01</a:t>
            </a:r>
            <a:endParaRPr lang="en-US" altLang="zh-CN" sz="22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46" name="标题"/>
          <p:cNvSpPr txBox="1"/>
          <p:nvPr>
            <p:custDataLst>
              <p:tags r:id="rId7"/>
            </p:custDataLst>
          </p:nvPr>
        </p:nvSpPr>
        <p:spPr>
          <a:xfrm>
            <a:off x="5274945" y="1619250"/>
            <a:ext cx="4962525" cy="62357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视听教育在初中课堂教学中的作用</a:t>
            </a:r>
            <a:endParaRPr lang="zh-CN" altLang="en-US" sz="20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48" name="矩形: 圆角 28"/>
          <p:cNvSpPr/>
          <p:nvPr>
            <p:custDataLst>
              <p:tags r:id="rId8"/>
            </p:custDataLst>
          </p:nvPr>
        </p:nvSpPr>
        <p:spPr>
          <a:xfrm>
            <a:off x="4185920" y="4713605"/>
            <a:ext cx="6445250" cy="88011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50" name="序号"/>
          <p:cNvSpPr txBox="1"/>
          <p:nvPr>
            <p:custDataLst>
              <p:tags r:id="rId9"/>
            </p:custDataLst>
          </p:nvPr>
        </p:nvSpPr>
        <p:spPr>
          <a:xfrm>
            <a:off x="4280187" y="4771516"/>
            <a:ext cx="762215" cy="764288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 fontScale="941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4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04</a:t>
            </a:r>
            <a:endParaRPr lang="en-US" altLang="zh-CN" sz="24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2" name="标题"/>
          <p:cNvSpPr txBox="1"/>
          <p:nvPr>
            <p:custDataLst>
              <p:tags r:id="rId10"/>
            </p:custDataLst>
          </p:nvPr>
        </p:nvSpPr>
        <p:spPr>
          <a:xfrm>
            <a:off x="5274945" y="4855845"/>
            <a:ext cx="4962525" cy="62357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视听教育在初中课堂教学中的发展趋势</a:t>
            </a:r>
            <a:endParaRPr lang="zh-CN" altLang="en-US" sz="20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4" name="矩形: 圆角 28"/>
          <p:cNvSpPr/>
          <p:nvPr>
            <p:custDataLst>
              <p:tags r:id="rId11"/>
            </p:custDataLst>
          </p:nvPr>
        </p:nvSpPr>
        <p:spPr>
          <a:xfrm>
            <a:off x="4185920" y="2555875"/>
            <a:ext cx="6445250" cy="88011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56" name="序号"/>
          <p:cNvSpPr txBox="1"/>
          <p:nvPr>
            <p:custDataLst>
              <p:tags r:id="rId12"/>
            </p:custDataLst>
          </p:nvPr>
        </p:nvSpPr>
        <p:spPr>
          <a:xfrm>
            <a:off x="4280187" y="2613786"/>
            <a:ext cx="762215" cy="764288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2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02</a:t>
            </a:r>
            <a:endParaRPr lang="en-US" altLang="zh-CN" sz="22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8" name="标题"/>
          <p:cNvSpPr txBox="1"/>
          <p:nvPr>
            <p:custDataLst>
              <p:tags r:id="rId13"/>
            </p:custDataLst>
          </p:nvPr>
        </p:nvSpPr>
        <p:spPr>
          <a:xfrm>
            <a:off x="5274945" y="2698115"/>
            <a:ext cx="4962525" cy="62357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视听教育在初中课堂教学中的应用</a:t>
            </a:r>
            <a:endParaRPr lang="zh-CN" altLang="en-US" sz="20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0" name="矩形: 圆角 28"/>
          <p:cNvSpPr/>
          <p:nvPr>
            <p:custDataLst>
              <p:tags r:id="rId14"/>
            </p:custDataLst>
          </p:nvPr>
        </p:nvSpPr>
        <p:spPr>
          <a:xfrm>
            <a:off x="4185920" y="3634740"/>
            <a:ext cx="6445250" cy="88011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62" name="序号"/>
          <p:cNvSpPr txBox="1"/>
          <p:nvPr>
            <p:custDataLst>
              <p:tags r:id="rId15"/>
            </p:custDataLst>
          </p:nvPr>
        </p:nvSpPr>
        <p:spPr>
          <a:xfrm>
            <a:off x="4280187" y="3692651"/>
            <a:ext cx="762215" cy="764288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 fontScale="941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4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03</a:t>
            </a:r>
            <a:endParaRPr lang="en-US" altLang="zh-CN" sz="24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4" name="标题"/>
          <p:cNvSpPr txBox="1"/>
          <p:nvPr>
            <p:custDataLst>
              <p:tags r:id="rId16"/>
            </p:custDataLst>
          </p:nvPr>
        </p:nvSpPr>
        <p:spPr>
          <a:xfrm>
            <a:off x="5274945" y="3776980"/>
            <a:ext cx="4962525" cy="62357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7357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视听教育在初中课堂教学中的挑战与对策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</p:spTree>
    <p:custDataLst>
      <p:tags r:id="rId17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14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视听教育在初中课堂教学中的作用</a:t>
            </a:r>
            <a:endParaRPr lang="zh-CN" altLang="en-US"/>
          </a:p>
        </p:txBody>
      </p:sp>
      <p:sp>
        <p:nvSpPr>
          <p:cNvPr id="1048916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78409"/>
          </a:bodyPr>
          <a:lstStyle/>
          <a:p>
            <a:r>
              <a:rPr lang="zh-CN" altLang="en-US"/>
              <a:t>https://www.docer.com</a:t>
            </a:r>
            <a:endParaRPr lang="zh-CN" altLang="en-US"/>
          </a:p>
        </p:txBody>
      </p:sp>
      <p:sp>
        <p:nvSpPr>
          <p:cNvPr id="1048918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60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激发学习兴趣，提高学习积极性</a:t>
            </a:r>
            <a:endParaRPr lang="zh-CN" altLang="en-US"/>
          </a:p>
        </p:txBody>
      </p:sp>
      <p:sp>
        <p:nvSpPr>
          <p:cNvPr id="104896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6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66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68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4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6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视听教育通过丰富的视觉和听觉刺激，激发学生的学习兴趣和好奇心，使他们更加积极地参与课堂学习。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8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8889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视听教育能够营造轻松、愉快的课堂氛围，缓解学生的学习压力，让他们更加放松地学习。</a:t>
            </a:r>
            <a:endParaRPr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8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6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8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4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6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视听教育通过多样化的教学方式，如视频、音频、图片等，使学习更加有趣，提高学生的参与度和学习积极性。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0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视听教育可以提供生动、形象的教学素材，帮助学生更好地理解抽象的概念和知识，提高他们的学习效果。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34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增强记忆和理解能力</a:t>
            </a:r>
            <a:endParaRPr lang="zh-CN" altLang="en-US"/>
          </a:p>
        </p:txBody>
      </p:sp>
      <p:sp>
        <p:nvSpPr>
          <p:cNvPr id="1049036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8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0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视听教育通过视觉和听觉的刺激，帮助学生更好地记忆知识。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2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4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6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视听教育可以提供丰富的感性材料，帮助学生深入理解抽象概念。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8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0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2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视听教育能够调动学生的多种感官，提高学生对知识的感知度和理解力。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4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6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8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视听教育在初中课堂教学中有助于培养学生的观察力、思考力和想象力。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9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培养语言和思维能力</a:t>
            </a:r>
            <a:endParaRPr lang="zh-CN" altLang="en-US"/>
          </a:p>
        </p:txBody>
      </p:sp>
      <p:sp>
        <p:nvSpPr>
          <p:cNvPr id="1049094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6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8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视听教育能够提供丰富的语言材料，帮助学生提高语言表达能力。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0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2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4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视听教育通过直观的图像和声音，激发学生的思维活跃度，培养其创造性思维和批判性思维。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6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8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0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视听教育在初中课堂教学中的应用，能够培养学生的跨学科思维能力和问题解决能力。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2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4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6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视听教育能够提供多元化的学习资源，帮助学生拓展思维视野，增强其综合素质。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50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促进情感和价值观的塑造</a:t>
            </a:r>
            <a:endParaRPr lang="zh-CN" altLang="en-US"/>
          </a:p>
        </p:txBody>
      </p:sp>
      <p:sp>
        <p:nvSpPr>
          <p:cNvPr id="1049152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54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56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58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60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视听教育能够传递丰富的情感信息，帮助学生理解抽象的情感概念，促进情感认知的发展。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62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视听教育能够通过生动的图像和声音刺激，引发初中生的情感共鸣，加深对学习内容的理解与感悟。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64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 fontScale="92857"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视听教育可以通过展示具有正能量的内容，引导初中生形成正确的价值观和人生观，培养积极向上的精神风貌。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66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 fontScale="92857"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视听教育能够营造富有感染力的氛围，让学生在潜移默化中受到优秀文化的熏陶，提升文化素养和审美水平。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00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视听教育在初中课堂教学中的应用</a:t>
            </a:r>
            <a:endParaRPr lang="zh-CN" altLang="en-US"/>
          </a:p>
        </p:txBody>
      </p:sp>
      <p:sp>
        <p:nvSpPr>
          <p:cNvPr id="1049202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78409"/>
          </a:bodyPr>
          <a:lstStyle/>
          <a:p>
            <a:r>
              <a:rPr lang="zh-CN" altLang="en-US"/>
              <a:t>https://www.docer.com</a:t>
            </a:r>
            <a:endParaRPr lang="zh-CN" altLang="en-US"/>
          </a:p>
        </p:txBody>
      </p:sp>
      <p:sp>
        <p:nvSpPr>
          <p:cNvPr id="1049204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46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视听教材的选用与制作</a:t>
            </a:r>
            <a:endParaRPr lang="zh-CN" altLang="en-US"/>
          </a:p>
        </p:txBody>
      </p:sp>
      <p:sp>
        <p:nvSpPr>
          <p:cNvPr id="104924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2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4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0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2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选用适合教学目标的视听教材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6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制作视听教材时应注重内容的科学性和准确性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6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2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4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0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2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制作视听教材时应注意视觉和听觉的协调性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8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结合教学内容和目标选择恰当的视听媒介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20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视听教学方法的运用</a:t>
            </a:r>
            <a:endParaRPr lang="zh-CN" altLang="en-US"/>
          </a:p>
        </p:txBody>
      </p:sp>
      <p:sp>
        <p:nvSpPr>
          <p:cNvPr id="1049322" name="圆角矩形 26"/>
          <p:cNvSpPr/>
          <p:nvPr>
            <p:custDataLst>
              <p:tags r:id="rId2"/>
            </p:custDataLst>
          </p:nvPr>
        </p:nvSpPr>
        <p:spPr>
          <a:xfrm>
            <a:off x="60840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24" name="圆角矩形 28"/>
          <p:cNvSpPr/>
          <p:nvPr>
            <p:custDataLst>
              <p:tags r:id="rId3"/>
            </p:custDataLst>
          </p:nvPr>
        </p:nvSpPr>
        <p:spPr>
          <a:xfrm>
            <a:off x="61094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326" name="文本框 31"/>
          <p:cNvSpPr txBox="1"/>
          <p:nvPr>
            <p:custDataLst>
              <p:tags r:id="rId4"/>
            </p:custDataLst>
          </p:nvPr>
        </p:nvSpPr>
        <p:spPr>
          <a:xfrm>
            <a:off x="763379" y="2290359"/>
            <a:ext cx="2282900" cy="34051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视听结合：利用视频、音频、图像等多媒体手段，提高学生的学习兴趣和参与度。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8" name="圆角矩形 29"/>
          <p:cNvSpPr/>
          <p:nvPr>
            <p:custDataLst>
              <p:tags r:id="rId5"/>
            </p:custDataLst>
          </p:nvPr>
        </p:nvSpPr>
        <p:spPr>
          <a:xfrm>
            <a:off x="340056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30" name="圆角矩形 32"/>
          <p:cNvSpPr/>
          <p:nvPr>
            <p:custDataLst>
              <p:tags r:id="rId6"/>
            </p:custDataLst>
          </p:nvPr>
        </p:nvSpPr>
        <p:spPr>
          <a:xfrm>
            <a:off x="340310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32" name="文本框 34"/>
          <p:cNvSpPr txBox="1"/>
          <p:nvPr>
            <p:custDataLst>
              <p:tags r:id="rId7"/>
            </p:custDataLst>
          </p:nvPr>
        </p:nvSpPr>
        <p:spPr>
          <a:xfrm>
            <a:off x="3558080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情境创设：通过视听手段，创设真实、生动的情境，帮助学生更好地理解和记忆知识。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4" name="圆角矩形 3"/>
          <p:cNvSpPr/>
          <p:nvPr>
            <p:custDataLst>
              <p:tags r:id="rId8"/>
            </p:custDataLst>
          </p:nvPr>
        </p:nvSpPr>
        <p:spPr>
          <a:xfrm>
            <a:off x="619272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36" name="圆角矩形 4"/>
          <p:cNvSpPr/>
          <p:nvPr>
            <p:custDataLst>
              <p:tags r:id="rId9"/>
            </p:custDataLst>
          </p:nvPr>
        </p:nvSpPr>
        <p:spPr>
          <a:xfrm>
            <a:off x="619526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38" name="文本框 5"/>
          <p:cNvSpPr txBox="1"/>
          <p:nvPr>
            <p:custDataLst>
              <p:tags r:id="rId10"/>
            </p:custDataLst>
          </p:nvPr>
        </p:nvSpPr>
        <p:spPr>
          <a:xfrm>
            <a:off x="634960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动态展示：利用动画、图表等方式，动态展示知识内容，帮助学生更好地理解抽象概念。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0" name="圆角矩形 8"/>
          <p:cNvSpPr/>
          <p:nvPr>
            <p:custDataLst>
              <p:tags r:id="rId11"/>
            </p:custDataLst>
          </p:nvPr>
        </p:nvSpPr>
        <p:spPr>
          <a:xfrm>
            <a:off x="898488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42" name="圆角矩形 9"/>
          <p:cNvSpPr/>
          <p:nvPr>
            <p:custDataLst>
              <p:tags r:id="rId12"/>
            </p:custDataLst>
          </p:nvPr>
        </p:nvSpPr>
        <p:spPr>
          <a:xfrm>
            <a:off x="898742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44" name="文本框 10"/>
          <p:cNvSpPr txBox="1"/>
          <p:nvPr>
            <p:custDataLst>
              <p:tags r:id="rId13"/>
            </p:custDataLst>
          </p:nvPr>
        </p:nvSpPr>
        <p:spPr>
          <a:xfrm>
            <a:off x="914176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个性化教学：根据学生的个性化需求，制定不同的视听教学内容和方法，提高教学效果。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78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视听教学与其他教学方式的结合</a:t>
            </a:r>
            <a:endParaRPr lang="zh-CN" altLang="en-US"/>
          </a:p>
        </p:txBody>
      </p:sp>
      <p:sp>
        <p:nvSpPr>
          <p:cNvPr id="1049380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视听教学与讲解式教学结合，提供更直观的学习体验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2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视听教学与互动式教学结合，提高学生的参与度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4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视听教学与情境式教学结合，增强学生的情感共鸣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6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视听教学与探究式教学结合，培养学生的自主学习能力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https://d.book118.com/818073015136006023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3"/>
  <p:tag name="KSO_WM_UNIT_INDEX" val="3"/>
  <p:tag name="KSO_WM_UNIT_LAYERLEVEL" val="1"/>
  <p:tag name="KSO_WM_UNIT_TEXT_FILL_FORE_SCHEMECOLOR_INDEX" val="14"/>
  <p:tag name="KSO_WM_UNIT_TEXT_FILL_FORE_SCHEMECOLOR_INDEX_BRIGHTNESS" val="0"/>
  <p:tag name="KSO_WM_UNIT_TEXT_FILL_TYPE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5"/>
  <p:tag name="KSO_WM_UNIT_INDEX" val="5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6"/>
  <p:tag name="KSO_WM_UNIT_INDEX" val="6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内容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17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 O N T E N T 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3*i*3"/>
  <p:tag name="KSO_WM_UNIT_INDEX" val="3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3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3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3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3"/>
  <p:tag name="KSO_WM_UNIT_INDEX" val="3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3"/>
  <p:tag name="KSO_WM_UNIT_INDEX" val="3"/>
  <p:tag name="KSO_WM_UNIT_LAYERLEVEL" val="1"/>
  <p:tag name="KSO_WM_UNIT_TEXT_FILL_FORE_SCHEMECOLOR_INDEX" val="14"/>
  <p:tag name="KSO_WM_UNIT_TEXT_FILL_FORE_SCHEMECOLOR_INDEX_BRIGHTNESS" val="0"/>
  <p:tag name="KSO_WM_UNIT_TEXT_FILL_TYPE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5"/>
  <p:tag name="KSO_WM_UNIT_INDEX" val="5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6"/>
  <p:tag name="KSO_WM_UNIT_INDEX" val="6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 您的观看"/>
  <p:tag name="KSO_WM_UNIT_TYPE" val="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内容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17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08.xml><?xml version="1.0" encoding="utf-8"?>
<p:tagLst xmlns:p="http://schemas.openxmlformats.org/presentationml/2006/main">
  <p:tag name="KSO_WM_BEAUTIFY_FLAG" val="#wm#"/>
  <p:tag name="KSO_WM_SLIDE_CONTENT_AREA" val="{&quot;left&quot;:&quot;52.5&quot;,&quot;top&quot;:&quot;72.25&quot;,&quot;width&quot;:&quot;514.2&quot;,&quot;height&quot;:&quot;263.3&quot;}"/>
  <p:tag name="KSO_WM_SLIDE_ID" val="custom20230300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  <p:tag name="KSO_WM_TEMPLATE_THUMBS_INDEX" val="1、9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4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 O N T E N T 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4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4*l_h_i*1_1_1"/>
  <p:tag name="KSO_WM_UNIT_INDEX" val="1_1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4*l_h_i*1_1_2"/>
  <p:tag name="KSO_WM_UNIT_INDEX" val="1_1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4*l_h_i*1_4_1"/>
  <p:tag name="KSO_WM_UNIT_INDEX" val="1_4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4*l_h_i*1_4_2"/>
  <p:tag name="KSO_WM_UNIT_INDEX" val="1_4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4*l_h_i*1_2_1"/>
  <p:tag name="KSO_WM_UNIT_INDEX" val="1_2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4*l_h_i*1_2_2"/>
  <p:tag name="KSO_WM_UNIT_INDEX" val="1_2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4*l_h_i*1_3_1"/>
  <p:tag name="KSO_WM_UNIT_INDEX" val="1_3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4*l_h_i*1_3_2"/>
  <p:tag name="KSO_WM_UNIT_INDEX" val="1_3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0"/>
</p:tagLst>
</file>

<file path=ppt/tags/tag123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300_4"/>
  <p:tag name="KSO_WM_SLIDE_INDEX" val="4"/>
  <p:tag name="KSO_WM_SLIDE_ITEM_CNT" val="4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27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83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2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8">
      <a:dk1>
        <a:srgbClr val="000000"/>
      </a:dk1>
      <a:lt1>
        <a:srgbClr val="FFFFFF"/>
      </a:lt1>
      <a:dk2>
        <a:srgbClr val="2A5043"/>
      </a:dk2>
      <a:lt2>
        <a:srgbClr val="F2F8F6"/>
      </a:lt2>
      <a:accent1>
        <a:srgbClr val="549A54"/>
      </a:accent1>
      <a:accent2>
        <a:srgbClr val="4E9574"/>
      </a:accent2>
      <a:accent3>
        <a:srgbClr val="499094"/>
      </a:accent3>
      <a:accent4>
        <a:srgbClr val="66958F"/>
      </a:accent4>
      <a:accent5>
        <a:srgbClr val="A7A666"/>
      </a:accent5>
      <a:accent6>
        <a:srgbClr val="E7B63D"/>
      </a:accent6>
      <a:hlink>
        <a:srgbClr val="FFC000"/>
      </a:hlink>
      <a:folHlink>
        <a:srgbClr val="0EE29F"/>
      </a:folHlink>
    </a:clrScheme>
    <a:fontScheme name="自定义 30">
      <a:majorFont>
        <a:latin typeface="站酷文艺体"/>
        <a:ea typeface="站酷文艺体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rgbClr val="A1D6E7"/>
        </a:solidFill>
        <a:ln>
          <a:noFill/>
        </a:ln>
      </a:spPr>
      <a:bodyPr anchor="ctr" rtlCol="0"/>
      <a:lstStyle>
        <a:defPPr algn="ctr">
          <a:defRPr dirty="0">
            <a:solidFill>
              <a:schemeClr val="bg1"/>
            </a:solidFill>
          </a:defRPr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0">
      <vt:lpstr>Arial</vt:lpstr>
      <vt:lpstr>Calibri</vt:lpstr>
      <vt:lpstr>站酷文艺体</vt:lpstr>
      <vt:lpstr>MiSans Normal</vt:lpstr>
      <vt:lpstr>Wingdings</vt:lpstr>
      <vt:lpstr>Calibri Light</vt:lpstr>
      <vt:lpstr>宋体</vt:lpstr>
      <vt:lpstr>Office Theme</vt:lpstr>
      <vt:lpstr>视听教育在初中课堂教学中的作用与应用</vt:lpstr>
      <vt:lpstr>目录</vt:lpstr>
      <vt:lpstr>视听教育在初中课堂教学中的作用</vt:lpstr>
      <vt:lpstr>激发学习兴趣，提高学习积极性</vt:lpstr>
      <vt:lpstr>增强记忆和理解能力</vt:lpstr>
      <vt:lpstr>培养语言和思维能力</vt:lpstr>
      <vt:lpstr>促进情感和价值观的塑造</vt:lpstr>
      <vt:lpstr>视听教育在初中课堂教学中的应用</vt:lpstr>
      <vt:lpstr>视听教材的选用与制作</vt:lpstr>
      <vt:lpstr>视听教学方法的运用</vt:lpstr>
      <vt:lpstr>视听教学与其他教学方式的结合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2024-08-30T17:41:39.259</cp:lastPrinted>
  <dcterms:created xsi:type="dcterms:W3CDTF">2024-08-30T09:41:39Z</dcterms:created>
  <dcterms:modified xsi:type="dcterms:W3CDTF">2024-08-30T09:41:41Z</dcterms:modified>
</cp:coreProperties>
</file>