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C8933D-54CD-4AEE-B3EE-01A0AE0B4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6D55F-A0C8-4C47-81F0-3D2E18568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B64599-4993-4EFF-93F5-C3D9128FB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994122-BCFE-4B7C-A331-62C66DB52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6B8EBB-A57F-4FCE-84B2-53BE94494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DA9FDD-2DD4-42BA-8AA0-C4EECE21A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98B3A9-5084-462E-88DF-5B6F363BB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3179C1-9A50-431B-B080-5E05CE555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A6B259-FCCB-4351-B33D-1CD21018F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A7507F-DEA1-495B-8DB3-EBC6CDDB2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85CB12-C3C9-46BD-A0AF-F98009E45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7404710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医疗机构院内感染防控培训课件急诊科感染防控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27384"/>
            <a:ext cx="12193201" cy="6885384"/>
          </a:xfrm>
          <a:prstGeom prst="rect">
            <a:avLst/>
          </a:pr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00" y="-18281"/>
            <a:ext cx="4559829" cy="6876288"/>
          </a:xfrm>
          <a:custGeom>
            <a:rect l="l" t="t" r="r" b="b"/>
            <a:pathLst>
              <a:path w="4106963" h="4299942">
                <a:moveTo>
                  <a:pt x="0" y="0"/>
                </a:moveTo>
                <a:lnTo>
                  <a:pt x="3398556" y="0"/>
                </a:lnTo>
                <a:lnTo>
                  <a:pt x="4106964" y="1472607"/>
                </a:lnTo>
                <a:lnTo>
                  <a:pt x="2724810" y="4299942"/>
                </a:lnTo>
                <a:lnTo>
                  <a:pt x="0" y="4299942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0" y="-27384"/>
            <a:ext cx="4497967" cy="6877824"/>
          </a:xfrm>
          <a:custGeom>
            <a:rect l="l" t="t" r="r" b="b"/>
            <a:pathLst>
              <a:path w="3545129" h="4299942">
                <a:moveTo>
                  <a:pt x="0" y="0"/>
                </a:moveTo>
                <a:lnTo>
                  <a:pt x="2836722" y="0"/>
                </a:lnTo>
                <a:lnTo>
                  <a:pt x="3545130" y="1472607"/>
                </a:lnTo>
                <a:lnTo>
                  <a:pt x="2162976" y="4299942"/>
                </a:lnTo>
                <a:lnTo>
                  <a:pt x="0" y="429994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616" y="2375084"/>
            <a:ext cx="3202757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900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急诊科感染防控概述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急诊科感染防控措施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患者接诊与隔离治疗策略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医务人员职业安全防护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监测评估与持续改进计划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急诊科感染防控概述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急诊科是医院感染的高发区域，加强感染防控对于保障患者安全至关重要。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847" r="1784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维护医护人员健康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控制疫情传播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237" r="1823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急诊科医护人员面临较高的感染风险，有效的感染防控措施可以保护他们的健康。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急诊科是疫情监测和防控的重要关口，强化感染防控有助于控制疫情的扩散。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感染防控重要性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急诊科患者数量多、流动性大，容易导致交叉感染。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患者流动性大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急诊患者病情复杂且变化快，需要医护人员迅速做出判断和处理，增加了感染风险。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病情复杂多变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急诊科涉及的侵入性操作较多，如气管插管、深静脉置管等，这些操作容易引发感染。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侵入性操作多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急诊科特点与风险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降低急诊科医院感染发生率，提高医疗质量和安全水平。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目标明确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遵循标准预防原则，根据疾病传播途径采取相应隔离措施；加强手卫生和环境清洁消毒；合理使用抗菌药物等。同时，还应注重培训和教育，提高医护人员的感染防控意识和技能水平。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原则清晰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防控目标与原则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急诊科感染防控措施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优化患者就诊流程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设置预检分诊台，对就诊患者进行初步筛查，引导发热患者至发热门诊就诊。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明确清洁区、潜在污染区和污染区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合理划分区域，确保各区之间有物理隔离屏障。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设置独立诊室和隔离留观室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用于收治传染病患者或疑似患者，防止交叉感染。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建筑布局与流程优化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环境卫生与消毒管理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加强通风换气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保持室内空气流通，降低空气中病原微生物的密度。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定期清洁消毒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对急诊科内环境、物体表面、医疗设备等进行定期清洁和消毒，减少污染。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严格医疗废物处理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按照医疗废物管理条例要求，对医疗废物进行分类、收集、转运和处理。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700" r="157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在急诊科内设置方便医务人员使用的手卫生设施，如洗手池、干手设备、速干手消毒剂等。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配备手卫生设施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医务人员在接触患者前后、进行无菌操作前、接触患者体液后等情况下，应按照手卫生规范进行洗手或手消毒。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严格执行手卫生规范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定期对医务人员进行手卫生培训，提高手卫生依从性；同时加强对手卫生执行情况的监督检查。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开展手卫生培训与监督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手卫生规范执行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严格执行医疗器械清洗消毒灭菌规范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对使用后的医疗器械进行彻底清洗、消毒和灭菌处理，确保再次使用时安全无菌。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加强医疗器械保养与维护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定期对医疗器械进行保养与维护，确保其处于良好状态，减少因器械问题导致的感染风险。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监测医疗器械消毒灭菌效果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定期对消毒灭菌后的医疗器械进行监测，确保其达到灭菌效果，保障患者安全。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医疗器械清洗消毒灭菌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患者接诊与隔离治疗策略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落实手卫生和消毒措施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医护人员接触患者前后需进行手卫生处理，同时对患者接触过的物品和环境进行消毒。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合理安排患者就诊流程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将疑似感染患者与其他患者分开，避免交叉感染。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严格执行预检分诊制度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对患者进行初步筛查，识别疑似感染病例。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接诊流程规范化操作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https://d.book118.com/818074047101006040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2024-09-19T03:51:16.384</cp:lastPrinted>
  <dcterms:created xsi:type="dcterms:W3CDTF">2024-09-18T19:51:16Z</dcterms:created>
  <dcterms:modified xsi:type="dcterms:W3CDTF">2024-09-18T19:51:18Z</dcterms:modified>
</cp:coreProperties>
</file>