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90083D-358E-4651-9B6B-03F480B71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8EF1BB-6B15-4205-AD9D-1F07A972C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C16B28-E43D-4923-947A-1241218AE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CCEAE4-57D3-43B1-94C6-DF400E3FA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B9C97D-EE9D-46F7-9101-28ACB58F86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5DA5A7-62E8-477E-98F8-2B5FB35BBA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1C1B1B-31AE-4BD7-B2B3-3293BE9B38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32CA80-B7B6-474A-ACAF-1388C17EE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1D459B-841B-41AF-92D4-FFB75A544E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52588-50B9-40AE-8DC6-B9BBE9A8F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CF9CF-E01E-4527-8C5E-F24DFCEC2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7501111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校园心理危机的定义与特征</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校园心理危机定义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校园心理危机特征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校园心理危机成因分析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校园心理危机干预策略及措施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48" r="146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当前学生心理健康问题日益突出，校园心理危机事件频发，对学生身心健康和学校安全稳定造成严重影响。因此，加强校园心理危机干预工作，提高学生心理健康水平，成为当前学校工作的重要任务。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应对学生心理健康问题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通过校园心理危机干预工作的实践探索，可以推动学校心理健康教育向更深层次、更广领域发展，提高学校心理健康教育的针对性和实效性。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促进学校心理健康教育发展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校园心理危机的定义与特征</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阐述校园心理危机的概念、特征、分类等内容，帮助读者全面了解校园心理危机的本质和表现。</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分析当前校园心理危机干预工作的现状、存在的问题及其原因，为后续提出针对性的解决措施提供依据。</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针对当前校园心理危机干预工作存在的问题，提出具体的对策和建议，包括完善工作机制、加强队伍建设、提高学生心理素质等方面。</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介绍一些学校在校园心理危机干预方面的实践探索和成功经验，为其他学校提供借鉴和参考。</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校园心理危机干预的现状与问题</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校园心理危机干预的对策与建议</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校园心理危机干预的实践与探索</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校园心理危机定义</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心理危机是指个体在遇到了突发事件或面临重大的挫折和困难，当事人自己既不能回避又无法用自己的资源和应激方式来解决时所出现的心理反应。</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是指当个体遭遇重大问题或变化发生使个体感到难以解决、难以把握时，平衡就会打破，正常的生活受到干扰，内心的紧张不断积蓄，继而出现无所适从甚至思维和行为的紊乱，进入一种失衡状态，这就是危机状态。危机意味着平衡稳定的破坏，引起混乱、不安。危机出现是因为个体意识到某一事件和情景超过了自己的应付能力，而不是个体经历的事件本身。</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校园心理危机是指在学校校园生活范围内，由于各种突发的、重大的、危机事件所引起的校园成员心理严重失衡状态。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学生心理危机是指当学生面临突然或重大生活逆境（如亲人故去、父母婚姻破裂、家庭天灾人祸、经济陷入困境、面临考试或就业压力、受到意外刺激或打击、感情冲动、人际冲突等）时，陷入极度的焦虑、苦闷、懊悔、悲痛甚至绝望的情绪状态，并可能伴有伤害自己或企图伤害他人的行为。主要指由高危险性事件引发学生心理与行为的失衡状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校园心理危机内涵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心理危机与心理问题的区别</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必须及时予以适当的心理援助，否则就有可能损伤当事人的心理健康，甚至酿成严重的后果；而心理问题相对较轻，一般能够自我调整或通过心理咨询师的帮助而逐渐得到解决，对个体的心理健康不会构成严重威胁。</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心理危机与心理障碍的区别</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心理障碍是因为个人及外界因素造成心理状态的某—方面（或几方面）发展的超前、停滞、延迟、退缩或偏离。它的特点是：1. 不协调性；2. 针对性；3. 损害性；4. 需求助于心理医生。而心理危机是指当个体遭遇重大问题或变化发生使个体感到难以解决、难以把握时，平衡就会打破，正常的生活受到干扰，内心的紧张不断积蓄，继而出现无所适从甚至思维和行为的紊乱，进入一种失衡状态，这就是危机状态。</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与其他概念辨析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校园心理危机特征</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校园心理危机在学生群体中普遍存在，涉及各个年级、性别和背景的学生。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普遍性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167" r="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隐蔽性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突发性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部分学生善于掩饰自己的真实情感和困境，导致心理危机具有一定的隐蔽性。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心理危机事件往往突然发生，出乎人们的预料，给学校、家庭和社会带来极大的冲击。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普遍性特征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147" b="614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096" b="60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特殊性特征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个体差异性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每个学生的心理素质、家庭背景、成长经历等都有所不同，因此心理危机的表现形式和严重程度也存在差异。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时代性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随着社会的发展和科技的进步，学生面临的压力和挑战也在不断变化，心理危机也呈现出新的时代特点。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复杂性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心理危机往往不是单一原因造成的，而是多种因素相互作用的结果，包括学业压力、人际关系、家庭问题、网络成瘾等。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学生可能表现出轻微的焦虑、抑郁等情绪问题，但尚未出现明显的行为异常。</a:t>
            </a:r>
          </a:p>
        </p:txBody>
      </p:sp>
      <p:pic>
        <p:nvPicPr>
          <p:cNvPr id="4" name="Picture 4"/>
          <p:cNvPicPr>
            <a:picLocks noChangeAspect="1"/>
          </p:cNvPicPr>
          <p:nvPr/>
        </p:nvPicPr>
        <p:blipFill>
          <a:blip r:embed="rId2"/>
          <a:srcRect l="13042" r="130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潜伏期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学生情绪明显不稳定，可能出现自残、自杀等极端行为，或者产生幻觉、妄想等症状。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发作期</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经过及时干预和治疗，学生的情绪逐渐稳定，行为恢复正常，但仍需持续关注和心理支持。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恢复期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不同阶段表现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校园心理危机成因分析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期望与现实的落差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家长、老师对学生的高期望与学生自身能力的差距，容易使学生产生挫败感。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竞争压力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学生面临激烈的学业竞争，可能导致焦虑、抑郁等心理问题。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学业负担过重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过多的作业、考试等学业任务，可能导致学生产生厌学情绪。</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375" b="1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学业压力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https://d.book118.com/818075011112006033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2024-09-11T17:57:32.042</cp:lastPrinted>
  <dcterms:created xsi:type="dcterms:W3CDTF">2024-09-11T09:57:32Z</dcterms:created>
  <dcterms:modified xsi:type="dcterms:W3CDTF">2024-09-11T09:57:34Z</dcterms:modified>
</cp:coreProperties>
</file>