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75B3F8-6A20-47E9-96F4-958614D7D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009BC2-E020-4E79-B2CC-B963922D7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F0B1C4-BCC7-46C8-B170-097D410E7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4232BF-6125-44D7-A97C-1F18C8B3AB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0726C5-FC86-4465-A661-958EF7B82D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A7D1B7-BDDB-4189-A7EB-2939475D74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1B8380-0720-40A1-9B17-132DE9B78F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EBD116-48C2-4D0A-A60F-89D87A35B8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A16E7E-ACC4-4AAB-BE38-805FC6E145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104D66-2191-4525-AD5B-24AB2B3357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AD2F6-C70F-464B-9A52-30CC435871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7504307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《红星照耀中国》</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2024-02-02</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历史背景</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主要内容与特点</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社会影响及评价</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经典片段欣赏与解读</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跨文化对比：东西方视角下的中国形象</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802" r="3080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20世纪30年代，中国正处于动荡不安的时期，各种政治势力交织，社会矛盾尖锐。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时代背景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通过实地采访和考察，向全世界真实报道中国共产党和中国工农红军的斗争情况，打破国民党对共产党的种种歪曲和谣言。</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写作目的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红星照耀中国》记录了作者斯诺自1936年6月至10月在中国西北革命根据地（以延安为中心的陕甘宁边区）进行实地采访的所见所闻，向全世界真实报道了中国共产党和中国工农红军以及许多红军领袖、红军将领的情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作品一经问世，便以其无可置疑的真实性、生动的文学笔触和震撼人心的叙事力量，成为一部不朽的红色经典，激励着一代又一代人。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作品影响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作品概述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作者采用了实地采访、考察和观察等社会学研究方法，获取了大量第一手资料。</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资料来源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作品的资料来源主要包括作者的实地采访笔记、红军将领和士兵的口述回忆、以及当时的相关文件和资料等。这些资料相互印证，确保了作品的真实性和可信度。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研究方法与资料来源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历史背景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333" r="20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五四运动与新文化运动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1919年五四运动标志着中国新民主主义革命的开端，新文化运动则推动了思想解放和文化更新。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鸦片战争与半殖民地半封建社会形成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1840年鸦片战争后，中国逐渐沦为半殖民地半封建社会，面临深重的民族危机。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辛亥革命与民主共和制度建立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1911年辛亥革命推翻了清王朝统治，建立了中华民国，但胜利果实被袁世凯窃取，中国进入北洋军阀统治时期。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中国近代史回顾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906" r="13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日本侵华战争爆发</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1931年九一八事变后，日本开始局部侵华；1937年七七事变后，日本发动全面侵华战争。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国共合作与抗日民族统一战线建立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在民族危机空前严重的时刻，中国共产党倡导建立抗日民族统一战线，与国民党合作共同抗日。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抗日战争胜利</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经过艰苦卓绝的斗争，1945年中国人民终于取得了抗日战争的伟大胜利。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抗日战争时期形势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共产党发展壮大历程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党的创立与大革命时期</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1921年中国共产党成立后，积极投身到大革命洪流中，推动了中国革命的发展。</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土地革命与武装斗争时期</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大革命失败后，中国共产党领导人民开展土地革命和武装斗争，建立了许多革命根据地。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抗日战争与解放战争时期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在抗日战争中，中国共产党领导人民取得了伟大胜利；解放战争时期，党又领导人民推翻了国民党反动统治，建立了新中国。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主要内容与特点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真实记录了中国革命历程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作品通过作者亲身经历和采访所得，再现了中国共产党领导下的土地革命和抗日战争的壮丽画卷。</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5" r="16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揭示了革命领袖和红军将士的精神风貌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作品生动刻画了毛泽东、周恩来等革命领袖的形象，展现了红军将士英勇无畏、坚定信仰的精神风貌。</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反映了当时中国社会的历史背景和民众情感</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作品通过对当时中国社会各阶层的描绘，反映了民众对革命和抗战的支持与期待，以及对和平与民主生活的向往。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文学作品中的历史再现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作品成功塑造了毛泽东、周恩来等革命领袖的形象，展现了他们的智慧、勇气和坚定信仰，成为激励后人的典范。</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革命领袖形象的塑造</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作品通过描绘红军将士在艰苦卓绝的环境下依然保持高昂斗志和革命乐观主义精神，展现了人民军队的英雄气概和顽强战斗力。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红军将士形象的塑造</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作品还关注普通民众在革命中的命运和选择，通过他们的经历和感受，反映了革命对普通人生活的深远影响。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普通民众形象的塑造</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人物形象塑造及其意义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风格手法与艺术价值</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《红星照耀中国》不仅是一部历史著作，更是一部具有独特艺术价值的文学作品。它通过真实而深刻的刻画，使得中国革命历程和人物形象成为永恒的艺术经典。</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独特的艺术价值</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作品采用纪实性文学手法，真实记录了作者所见所闻所感，使得历史事件和人物形象更加鲜活可信。</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纪实性文学风格</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作者运用生动传神的描写手法，将历史事件和人物形象栩栩如生地呈现在读者面前，具有强烈的感染力。</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生动传神的描写手法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社会影响及评价</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https://d.book118.com/818075043071006040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2024-09-19T00:19:51.537</cp:lastPrinted>
  <dcterms:created xsi:type="dcterms:W3CDTF">2024-09-18T16:19:51Z</dcterms:created>
  <dcterms:modified xsi:type="dcterms:W3CDTF">2024-09-18T16:19:53Z</dcterms:modified>
</cp:coreProperties>
</file>