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92A61-4BAD-411A-8EDF-133839DCE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3537A-70CF-4914-874C-8C599361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9C192-95A1-460F-84E8-AE619F788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468DF-3214-40EF-8148-3C27BD99A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AFF307-0078-45C4-BA4A-7FAF21108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50EFC-E2B8-49C9-BCC6-287E1EE04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96E7F1-3A86-4147-B90F-A3FAC44A1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7DA25-8A5B-46D2-A7D2-295EACC5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1D583-468E-4DF6-9B3C-C54E30A9C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CC1E9-D243-4CFB-9331-5247AB0FC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83FC0-72B9-4BEA-AC01-95E2490DD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760021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家政服务成本结构分析与优化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家政服务成本结构分析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家政服务成本优化策略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家政服务成本优化实践案例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随着社会经济的发展和家庭结构的变迁，家政服务市场需求不断增长，成为现代家庭生活中不可或缺的一部分。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家政服务行业的发展迅速，但同时也面临着成本高昂、服务质量不稳定等问题，需要进行有效的成本结构分析和优化。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有助于推动家政服务行业的可持续发展，促进社会经济的和谐发展。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对家政服务成本结构进行深入分析，了解各项成本构成及占比，识别成本控制的重点和难点。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通过优化家政服务成本结构，降低服务价格，提高服务质量，增强市场竞争力，满足消费者日益增长的需求。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家政服务成本结构分析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包括家政服务人员的工资、福利、社保等费用，是家政服务成本的重要组成部分。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物料成本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包括家庭保洁用品、洗涤用品、家庭维修材料等费用，与家政服务项目相关。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为提高服务质量，需要对家政服务人员进行专业培训，所产生的费用属于直接成本。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风险成本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包括家政服务人员意外伤害保险、工伤赔偿等潜在的费用，是对家政服务过程中可能出现的风险进行的补偿。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营销成本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为推广家政服务所投入的广告费用、宣传费用等。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为确保家政服务流程顺畅，所产生的办公费用、管理人员工资等。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税费成本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家政服务企业应缴纳的税费，如营业税、所得税等。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租赁成本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家政服务企业租赁办公场地所产生的费用。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间接成本分析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家政服务成本优化策略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通过培训提高家政服务人员的技能和服务水平，以提升工作效率和客户满意度，从而降低人力成本。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合理配置家政服务人员，避免人力浪费，根据业务需求调整人员规模，实现人力成本的有效控制。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人力成本占比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家政服务中人力成本占据较大比重，优化人力成本是降低总成本的关键。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https://d.book118.com/818076002123006037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2024-09-17T19:07:41.491</cp:lastPrinted>
  <dcterms:created xsi:type="dcterms:W3CDTF">2024-09-17T11:07:41Z</dcterms:created>
  <dcterms:modified xsi:type="dcterms:W3CDTF">2024-09-17T11:07:43Z</dcterms:modified>
</cp:coreProperties>
</file>