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F2F84-3C5A-4FB5-B45E-353F713E0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93E56-E211-408F-BDAD-E1B7C58F6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5BEA6-92DC-42AE-B02D-AE2EEDE8F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D1E57-F671-4EF6-A55C-A182656A6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F7C61F-03C7-43CB-B47C-B1555BD9D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BECC4F-22F0-412D-8919-15844B702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B75432-3FBA-4A81-AABD-3095A1498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787F8-843E-4490-B39C-B4C22542C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16C07-FD60-493E-9101-35E929986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C290C-79C0-409B-B1E7-2AD1D9E8D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AE453-6382-46B8-9F0C-87FE2D49F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76027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探索特殊人群的交通出行解决方案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特殊人群交通出行现状分析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特殊人群交通出行面临的挑战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探索特殊人群交通出行解决方案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国内外成功案例借鉴与启示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63" r="24563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社会进步与特殊人群需求增长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随着社会文明程度的提高和人口老龄化的加剧，特殊人群的交通出行需求日益增长，探索相应的解决方案具有重要的现实意义。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交通出行对特殊人群生活质量的影响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交通出行是每个人日常生活中的重要组成部分，对于特殊人群而言，其交通出行的便利程度直接影响到他们的生活质量和社会参与度。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推动无障碍环境建设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探索特殊人群的交通出行解决方案，有助于推动无障碍环境建设，提高城市的包容性和可持续性。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特殊人群定义及分类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随着年龄的增长，老年人的身体机能逐渐下降，他们在交通出行方面可能面临诸多困难，如行动不便、视力听力下降等。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残疾人由于身体或智力上的障碍，在交通出行方面存在诸多不便，如无法独立乘坐公共交通工具、难以找到合适的停车位等。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孕妇及儿童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孕妇和儿童在交通出行方面需要额外的关照和保护，如提供安全舒适的座椅、避免拥挤和颠簸等。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其他特殊人群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如病患者、行动不便者等，他们在交通出行方面也可能面临一些特殊的需求和挑战。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特殊人群交通出行现状分析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特殊人群如老年人、残疾人等，由于身体条件限制，主要依赖步行、轮椅、电动车或特殊车辆进行出行。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相较于普通人群，特殊人群的出行频率可能较低，主要受限于交通不便和身体条件。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出行方式及频率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出行频率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出行距离与时间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出行距离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特殊人群的出行距离通常较短，主要集中在居住地附近的生活服务设施，如超市、医疗点等。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出行时间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由于交通不便和身体条件限制，特殊人群的出行时间可能较长，且容易受到天气等外部因素的影响。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特殊人群的出行费用可能相对较高，包括交通费用、辅助设备费用等。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出行费用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对于经济条件较差的特殊人群来说，出行费用可能构成一定的经济负担，影响他们的生活质量和社会参与度。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出行费用与负担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特殊人群交通出行面临的挑战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交通工具设计未考虑特殊人群需求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许多公共交通工具如公交、地铁等在设计时未充分考虑到特殊人群（如残障人士、老年人、孕妇等）的需求，导致他们在使用过程中遇到困难。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辅助设施不完善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特殊人群在使用交通工具时，往往需要依赖一些辅助设施（如轮椅、拐杖等），然而这些设施在公共交通工具上并不完善，给他们的出行带来不便。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交通工具缺乏适应性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交通安全意识不足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特殊人群由于身体或年龄等原因，可能在交通安全意识方面相对较弱，容易受到交通事故的伤害。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交通环境复杂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城市交通环境复杂多变，包括道路状况、交通信号、车辆行驶等方面，对特殊人群的出行安全构成威胁。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出行安全难以保障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特殊人群在获取交通信息方面可能存在困难，如视力障碍者无法看清站牌、听力障碍者无法听到车辆到站提示等。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信息获取困难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特殊人群在与交通服务人员沟通时可能存在障碍，如语言不通、听力或言语障碍等，导致他们无法及时获取所需的帮助和信息。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信息获取与沟通障碍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https://d.book118.com/818076027057006032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2024-09-09T22:32:56.230</cp:lastPrinted>
  <dcterms:created xsi:type="dcterms:W3CDTF">2024-09-09T14:32:56Z</dcterms:created>
  <dcterms:modified xsi:type="dcterms:W3CDTF">2024-09-09T14:32:58Z</dcterms:modified>
</cp:coreProperties>
</file>