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4143BA-6DBA-400D-A9C7-C87E295BF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E2DAB4-7FBC-4891-952A-9937C9A06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A50A6-CABB-4846-975A-B88AA4212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A1014-37E6-4D2D-B2AE-17CEDE6B0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C9A9EF2-669F-4E48-8016-BA66BE366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677197-C4BA-44A9-9EFD-F13EFA652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5B3066-28ED-49C3-877D-378EFAC30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3A809B-0F50-4F59-B404-6E797DF99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31F9BD-4F1F-4E82-8175-B62203278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72492F-33DE-406F-996A-EE2B6E875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C4429-C87B-4A29-B049-A277DEA5E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10004111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美甲竞争格局分析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消费者行为与偏好分析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品牌影响力与市场地位评估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营销策略与效果评估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9" name="Freeform 9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2" name="Freeform 12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5" name="Freeform 15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20" name="Freeform 20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美甲行业定义与分类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美甲行业定义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美甲行业是指提供指甲美容、修饰、护理以及相关产品的服务行业。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美甲行业分类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根据服务内容、服务对象和市场规模等，美甲行业可进一步细分为多个子行业，如专业美甲店、美甲连锁店、线上美甲平台等。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全球美甲市场规模持续扩大，尤其是在亚洲地区，以中国和日本为代表的美甲市场增长迅速。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随着消费者对美的追求不断提高，以及美甲技术的不断创新和普及，美甲市场在未来仍将继续保持增长。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TextBox 31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时尚性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消费者对美甲的需求首先来自于对时尚的追求，因此美甲的款式、颜色、材料等都是影响消费者选择的重要因素。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消费者对美甲服务的品质要求越来越高，包括服务态度、技术水平、产品品质等方面。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消费者希望通过美甲展示自己的个性和风格，因此美甲店需要提供多样化的服务，以满足不同消费者的个性化需求。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随着生活节奏的加快，消费者对美甲服务的便捷性要求也越来越高，包括预约方式、服务时间、售后服务等方面。</a:t>
            </a:r>
          </a:p>
        </p:txBody>
      </p:sp>
      <p:sp>
        <p:nvSpPr>
          <p:cNvPr id="39" name="Freeform 39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6" name="Group 4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7" name="AutoShape 4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TextBox 6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5" name="TextBox 5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美甲工作室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以提供专业美甲服务为主，通常由资深美甲师创办，注重技术和服务质量。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8" name="TextBox 8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网店</a:t>
              </a:r>
            </a:p>
          </p:txBody>
        </p:sp>
        <p:sp>
          <p:nvSpPr>
            <p:cNvPr id="9" name="TextBox 9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通过线上平台提供美甲服务，具有价格优势，但服务和质量参差不齐。</a:t>
              </a:r>
            </a:p>
          </p:txBody>
        </p:sp>
      </p:grpSp>
      <p:sp>
        <p:nvSpPr>
          <p:cNvPr id="10" name="AutoShape 10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2" name="TextBox 12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美甲店</a:t>
              </a:r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数量众多，提供各种美甲服务，包括基础美甲、水晶甲、烫金甲等。一些大型连锁美甲店还提供美容、美发等综合服务。</a:t>
              </a:r>
            </a:p>
          </p:txBody>
        </p:sp>
      </p:grpSp>
      <p:sp>
        <p:nvSpPr>
          <p:cNvPr id="14" name="Freeform 14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行业内主要竞争者概述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6" name="TextBox 6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美甲店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优势在于服务种类齐全，客户选择余地大；劣势在于人工成本高，需要支付租金等费用。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美甲工作室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优势在于技术精湛，服务质量高；劣势在于知名度较低，需要积累客户口碑。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4" name="TextBox 14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优势在于价格低廉，可以吸引大量客户；劣势在于服务和质量难以保证，存在一定的售后问题。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竞争策略与优劣势分析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竞争格局变化趋势预测</a:t>
              </a:r>
            </a:p>
          </p:txBody>
        </p:sp>
      </p:grpSp>
      <p:sp>
        <p:nvSpPr>
          <p:cNvPr id="33" name="TextBox 33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随着消费者对美甲服务的需求不断增长，预计美甲市场将继续扩大。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未来几年，美甲行业将更加注重服务质量和技术创新，以提高客户满意度和忠诚度。同时，线上美甲平台也将继续发展，与线下实体店展开竞争。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跨界合作将成为美甲行业发展的新趋势，例如美甲店与美容院、健身房等机构合作，共同打造综合性的美容服务平台。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消费者行为与偏好分析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年龄分布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美甲消费者主要集中在年轻女性群体，如20-40岁的女性。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职业特征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白领、自由职业者、学生等职业群体对美甲服务的需求较高。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一线城市和部分二线城市的消费者对美甲服务的需求较高。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消费者群体特征描述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服务体验</a:t>
            </a:r>
          </a:p>
        </p:txBody>
      </p:sp>
      <p:sp>
        <p:nvSpPr>
          <p:cNvPr id="12" name="Freeform 12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偏好分析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消费者对美甲服务的偏好主要表现在以下几个方面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价格与性价比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消费者对价格敏感，追求性价比高的美甲服务。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个性化与定制化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消费者希望获得个性化的美甲设计和定制服务，以满足个人审美和需求。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消费者通常通过朋友推荐、社交媒体、线下门店等方式了解美甲服务，并选择到店体验或在线预约。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行为模式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品质与安全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消费者注重美甲产品的品质和安全性，选择正规品牌和有资质的商家。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消费者注重服务体验，包括环境、氛围、技师技能等方面。</a:t>
            </a:r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消费者行为模式与偏好分析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https://d.book118.com/818100041116006045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2024-09-26T09:34:10.746</cp:lastPrinted>
  <dcterms:created xsi:type="dcterms:W3CDTF">2024-09-26T01:34:10Z</dcterms:created>
  <dcterms:modified xsi:type="dcterms:W3CDTF">2024-09-26T01:34:12Z</dcterms:modified>
</cp:coreProperties>
</file>