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A844FE-CAA2-4E3A-A463-440BA41DF6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10C29-5207-4820-8801-2D09058049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707064-6645-42F5-A945-3B9936BF9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37105E-2F41-4FCA-9D5D-E12B89667B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9AD38A-81D7-4650-808F-B086A1DD32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6FFB81-646F-437D-B02A-58F4B68E48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049411-3C84-4EA8-9D6F-9643FED664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F9FDC3-883C-4380-94BD-66EB366819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8FA2A4-8AAF-4604-9BB8-1444291C96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1AA597-32F6-4703-8D73-9B449A755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6EC677-2523-4D7F-88D5-F1A7ACDD5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01044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合理评估孕妇与乳母的个人营养需求</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孕妇与乳母营养需求概述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孕妇营养需求评估方法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乳母营养需求评估方法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孕妇与乳母营养需求的差异与共性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合理制定孕妇与乳母的膳食计划</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孕妇与乳母营养补充剂的合理使用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孕妇与乳母营养需求概述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孕妇营养需求特点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能量需求增加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孕妇在孕期需要额外的能量来支持胎儿的生长发育以及自身代谢的增加。</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蛋白质需求增加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蛋白质是胎儿生长发育的重要物质基础，孕妇应保证充足的蛋白质摄入。</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矿物质和维生素需求增加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孕妇对钙、铁、锌、维生素A、维生素D等营养素的需求增加，以满足胎儿生长和自身健康的需要。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高能量需求</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高蛋白质需求</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高钙需求</a:t>
            </a:r>
          </a:p>
        </p:txBody>
      </p:sp>
      <p:pic>
        <p:nvPicPr>
          <p:cNvPr id="5" name="Picture 5"/>
          <p:cNvPicPr>
            <a:picLocks noChangeAspect="1"/>
          </p:cNvPicPr>
          <p:nvPr/>
        </p:nvPicPr>
        <p:blipFill>
          <a:blip r:embed="rId2"/>
          <a:srcRect l="12500" r="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乳母营养需求特点</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乳母在哺乳期间需要额外的能量来合成乳汁，满足婴儿的生长需求。</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乳汁中蛋白质含量丰富，乳母应增加蛋白质摄入，以维持乳汁的质量和产量。</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乳汁中钙含量较高，乳母应保证充足的钙摄入，以维持自身骨骼健康和乳汁中钙的稳定。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促进胎儿正常发育</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降低孕期并发症风险</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提高乳汁质量</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促进母体恢复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合理营养对母婴健康的重要性</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合理的营养摄入可以降低孕妇患妊娠期高血压、糖尿病等并发症的风险。</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孕妇合理的营养摄入可以保证胎儿获得充足的营养物质，支持其正常的生长发育。</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合理的营养摄入可以帮助乳母更好地恢复身体，保持健康状态。</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乳母合理的营养摄入可以提高乳汁的质量和产量，满足婴儿的生长需求，促进其健康成长。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孕妇营养需求评估方法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750" r="18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膳食史法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通过回顾孕妇过去一段时间的膳食情况，了解其长期的营养状况和膳食结构。</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24小时膳食回顾法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通过询问孕妇24小时内所摄入的所有食物种类和数量，来评估其膳食摄入情况。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食物频率问卷法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调查孕妇在一定时期内摄入各种食物的频率和数量，以了解其长期的膳食习惯。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膳食调查法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人体测量学指标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包括身高、体重、皮褶厚度、上臂围等，可以反映孕妇的营养状况和生长发育情况。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营养缺乏病体征检查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通过观察孕妇的皮肤、毛发、指甲等体征，判断其是否存在营养缺乏病。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体格检查法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38" r="3253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包括血红蛋白、血清蛋白、维生素、矿物质等，可以反映孕妇的营养状况和代谢情况。</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血液生化指标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通过检测孕妇尿液中的营养成分和代谢产物，了解其营养状况和代谢情况。</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尿液生化指标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生化检验法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通过测量孕妇在一定时间内的产热量和耗氧量，来计算其能量消耗量。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通过测量孕妇呼出的二氧化碳量和吸入的氧气量，来推算其能量消耗量。这种方法简单易行，但准确度相对较低。</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能量消耗测定法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间接测热法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直接测热法</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乳母营养需求评估方法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24小时膳食回顾法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通过询问乳母24小时内的膳食摄入情况，了解食物种类、数量及营养素摄入状况。</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食物频率问卷法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调查乳母在一定时期内摄入各种食物的频率和数量，以评估其膳食结构和营养素摄入水平。</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膳食称重法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对乳母一定时期内的膳食进行称重，计算各种营养素的摄入量，以评估其营养状况。</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膳食调查法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781" r="267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常规成分分析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检测乳汁中的蛋白质、脂肪、碳水化合物等常规成分，以了解乳母的膳食营养对乳汁成分的影响。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微量元素和维生素分析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检测乳汁中的钙、铁、锌等微量元素和维生素A、D等脂溶性维生素的含量，以评估乳母的微量元素和维生素摄入状况。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乳汁成分分析法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750" b="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通过测定乳母在一定时间内的产热量和耗氧量，计算其能量消耗量，以评估其能量摄入与消耗之间的平衡状况。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直接测热法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根据乳母的呼吸商和耗氧量推算其产热量和能量消耗量，以了解其能量代谢状况。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间接测热法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能量消耗测定法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https://d.book118.com/818101044005006035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2024-09-13T16:43:42.836</cp:lastPrinted>
  <dcterms:created xsi:type="dcterms:W3CDTF">2024-09-13T08:43:42Z</dcterms:created>
  <dcterms:modified xsi:type="dcterms:W3CDTF">2024-09-13T08:43:45Z</dcterms:modified>
</cp:coreProperties>
</file>