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BDCF7-4CE4-45DD-86FC-9C4F09A01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ED11C-7990-4FBA-94AF-E0CD1C88C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19E71-CDCA-4D6A-AF55-7E4BDDE32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EC5218-1DD4-43BF-A181-03078FC8A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060248-C061-413B-A2CC-AAE1B1FEB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1C4E04-08D8-4917-81F4-6691ED3D9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C1212D-B8A0-4502-8F70-4AF6855CD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CA49D-DC73-477C-AA54-9ECC37FA9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0D5483-B367-4747-A4AB-CC7347CFB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1122E-8C08-4E43-BA68-EDDD466E3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8CC48-A025-4244-9CE5-248B25E94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0111502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茶叶营销策略研究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茶叶市场概述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茶叶营销策略分析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茶叶营销案例分析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茶叶营销策略建议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48" r="1674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茶叶是中国传统文化的代表之一，具有悠久的历史和深厚的文化底蕴。随着人们生活水平的提高，茶叶消费市场不断扩大，茶叶营销成为企业发展的重要环节。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研究茶叶营销策略对于提高茶叶企业的市场竞争力、推动茶叶产业的可持续发展、弘扬中国茶文化等方面都具有重要意义。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研究背景和意义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本研究旨在通过对茶叶营销策略的深入研究，为企业提供有效的营销策略建议，提高茶叶企业的市场竞争力，促进茶叶产业的可持续发展。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本研究采用文献综述、案例分析、市场调查等方法，对茶叶营销策略进行深入分析和探讨。通过对茶叶市场的现状和趋势进行了解，结合茶叶企业的实际情况，提出针对性的营销策略建议。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茶叶市场概述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茶叶市场规模和特点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茶叶市场规模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全球茶叶市场规模持续增长，主要得益于亚洲、欧洲和北美等地区的消费需求。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茶叶特点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茶叶具有独特的口感、香气和健康益处，受到广泛欢迎。不同类型的茶叶（如绿茶、红茶、乌龙茶等）具有不同的特点，满足不同消费者的需求。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茶叶消费群体覆盖各个年龄层次，但中老年人和年轻人对茶叶的喜好和消费习惯存在差异。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年龄层次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消费者对茶叶的消费习惯因地区、文化和个人喜好而异。一些消费者更倾向于购买散装茶叶，而另一些消费者则更喜欢购买品牌茶和包装茶。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茶叶消费群体分析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茶叶市场竞争格局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茶叶市场上存在众多品牌，品牌之间的竞争激烈。知名品牌通过提高产品质量、加强品牌宣传和拓展销售渠道来保持竞争优势。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价格竞争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茶叶价格因品质、产地、品种等因素而异。一些商家通过降低成本、打折促销等方式进行价格竞争，吸引消费者。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创新竞争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随着消费者对茶叶品质和口感的要求不断提高，创新成为茶叶市场竞争的重要因素。商家通过研发新品种、推出新口味和特色茶饮等方式进行创新竞争。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品牌竞争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茶叶营销策略分析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根据市场需求和消费者偏好，确定茶叶产品的定位，如高端、中端或低端市场。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确保茶叶品质优良，从源头抓起，严格控制采摘、加工和包装等环节。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研发新品种、新口感的茶叶，满足消费者多样化的需求，提高市场竞争力。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333" r="203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根据茶叶的生产成本、流通费用和预期利润来制定价格。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参考同行业竞争对手的价格水平，制定具有竞争力的价格。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根据市场需求和消费者对茶叶品质、品牌、包装等方面的要求来定价。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https://d.book118.com/818101115026006040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2024-09-18T10:21:13.587</cp:lastPrinted>
  <dcterms:created xsi:type="dcterms:W3CDTF">2024-09-18T02:21:13Z</dcterms:created>
  <dcterms:modified xsi:type="dcterms:W3CDTF">2024-09-18T02:21:15Z</dcterms:modified>
</cp:coreProperties>
</file>