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079DA-0DBC-4F2C-B273-002A1E242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5B8BA-E1C4-4920-80EC-9E760405C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3D2B6-83FA-4086-9CC0-E6FD51570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AAB8E-7C2B-4741-9D48-FE37DBE22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50D415-70FA-474B-B565-A1A8322A2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70855E-EA7C-44FE-AFB1-062FF414D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0D771E-DD0D-4055-88D5-2F3B2D2F5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647536-D232-4797-8786-C7956F28C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4DED9-27A2-405D-ACB1-929C017AF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4DF18-D32E-44D4-A0C3-746A59BEA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04F3A-B7B6-42C7-A7DE-22FF37BCB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020340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基于杜邦分析法下的企业经营状况分析——以河钢股份公司为例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杜邦分析法在河钢股份公司的应用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河钢股份公司经营状况全面诊断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基于杜邦分析法的改进建议与措施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钢铁行业是国民经济的重要基础产业，对于国家经济发展具有举足轻重的作用。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钢铁行业的重要性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河钢股份公司作为国内大型钢铁企业之一，其经营状况对于整个行业的发展具有重要影响。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河钢股份公司的代表性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通过对河钢股份公司的经营状况进行分析，可以为企业决策者提供有益的参考，同时也有助于投资者更好地了解企业运营情况。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研究的意义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杜邦分析法的定义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杜邦分析法是一种基于财务比率的企业绩效分析方法，通过分解企业的财务指标，揭示企业盈利能力、运营效率和财务杠杆等方面的状况。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杜邦分析法的核心指标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杜邦分析法的核心指标包括权益净利率、资产净利率和杠杆比率等，这些指标能够全面反映企业的财务状况。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杜邦分析法的应用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杜邦分析法广泛应用于企业绩效评价、财务分析和投资决策等领域，是一种非常实用的财务分析工具。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杜邦分析法简介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近年来，河钢股份公司的财务状况总体保持稳定，但在行业竞争激烈和市场环境变化的背景下，也面临着一定的经营压力和挑战。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河钢股份公司是河钢集团旗下的上市公司，主要从事钢铁产品的生产和销售，是国内大型钢铁企业之一。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主营业务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河钢股份公司的主营业务包括板材、型材、线材等钢铁产品的生产和销售，产品广泛应用于建筑、机械、汽车等多个领域。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市场地位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河钢股份公司在国内钢铁行业中具有较高的市场地位，其产品在市场上具有一定的竞争力和品牌影响力。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河钢股份公司概况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https://d.book118.com/818102034004006041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2024-09-19T15:36:22.921</cp:lastPrinted>
  <dcterms:created xsi:type="dcterms:W3CDTF">2024-09-19T07:36:22Z</dcterms:created>
  <dcterms:modified xsi:type="dcterms:W3CDTF">2024-09-19T07:36:24Z</dcterms:modified>
</cp:coreProperties>
</file>