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D23E0A-6D1B-49F2-9963-2DB4A5497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77455-F480-4A22-ADF2-9311E2D5B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8198F9-58FA-43B4-9736-2D6B8CD20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AE613C-BE17-42C6-9601-BA61B1CDF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764E7C-8B81-45AC-A865-4CA3D7B028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EBFED1-4AE9-4CF3-9A1A-702F0BE2B4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F2077C-A170-47D8-B774-145A15ADE9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5B2AD5-5060-4A42-9B5E-192102193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626625-A228-4E5D-A480-0CC100D7F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ED199D-E2B0-4E50-AC6C-D53E318D7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1B369-0F1E-4BC5-9612-B23F65E16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0207002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《分子肿瘤学》课件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分子肿瘤学基础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肿瘤的分子诊断与治疗</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肿瘤的预防与控制</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肿瘤概述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肿瘤是指机体细胞异常增生形成的肿块，具有异常的形态、代谢和功能。根据其性质和来源，肿瘤可分为良性肿瘤和恶性肿瘤。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瘤是由机体细胞异常增生形成的肿块，这些细胞可能分裂过快并形成可见的肿块。根据其性质和来源，肿瘤可以分为良性肿瘤和恶性肿瘤。良性肿瘤通常生长缓慢，不会扩散到其他组织，而恶性肿瘤则生长迅速，容易扩散和转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肿瘤的发病机制非常复杂，涉及多种基因和环境因素的相互作用。常见的致癌因素包括遗传因素、化学致癌物、物理致癌因素和病毒致癌物等。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肿瘤的发生是多种因素相互作用的结果。遗传因素、化学致癌物、物理致癌因素和病毒致癌物等都可能引发肿瘤。这些因素可能通过影响细胞信号转导、DNA修复、细胞周期调控等过程，导致细胞异常增生和肿瘤形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肿瘤的发病机制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肿瘤的症状因肿瘤类型和位置而异，常见的症状包括疼痛、肿胀、溃疡、出血等。诊断肿瘤需要进行一系列检查，包括体格检查、实验室检查和影像学检查等。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瘤的症状多种多样，常见的症状包括疼痛、肿胀、溃疡和出血等。为了确诊肿瘤，需要进行一系列检查，包括体格检查、实验室检查和影像学检查等。体格检查可能包括触诊、听诊等手段；实验室检查包括血液检查、尿液检查等；影像学检查则包括X光、CT、MRI等多种手段。通过这些检查手段，医生可以初步判断是否存在肿瘤以及肿瘤的性质和位置。</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肿瘤的症状与诊断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分子肿瘤学基础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基因突变与肿瘤发生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基因突变是肿瘤发生的重要原因之一，包括点突变、插入和缺失等。这些突变可以导致细胞生长、分化和凋亡异常，最终引发肿瘤。</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癌基因与抑癌基因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癌基因和抑癌基因在肿瘤发生中起着重要作用。癌基因可以促进细胞生长和分裂，而抑癌基因则具有抑制细胞生长和分裂的作用。当这些基因发生突变时，可以导致肿瘤发生。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表观遗传学修饰与肿瘤</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表观遗传学修饰是指基因表达的调控方式，包括DNA甲基化、组蛋白乙酰化等。这些修饰可以影响基因的表达，进而影响细胞的生长、分化和凋亡，最终与肿瘤发生和发展相关。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基因与肿瘤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信号转导途径概述</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细胞信号转导是指细胞对外界刺激的响应过程，通过一系列的信号转导途径将信号传递到细胞内部，调控细胞的生理功能。在肿瘤中，信号转导途径的异常可以导致细胞生长、分化和凋亡异常，进而引发肿瘤。</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RTK-Ras-MAPK途径</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RTK-Ras-MAPK途径是肿瘤中最常见的信号转导途径之一。当RTK（受体酪氨酸激酶）被激活后，可以激活Ras蛋白，进而激活MAPK（丝裂原活化蛋白激酶）途径，调控细胞的生长、分化和凋亡。在肿瘤中，该途径的异常可以导致细胞生长和增殖失控。</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PI3K-Akt途径</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PI3K-Akt途径是另一个与肿瘤密切相关的信号转导途径。当PI3K（磷脂酰肌醇3-激酶）被激活后，可以激活Akt蛋白，进而调控细胞的生长、分化和凋亡。在肿瘤中，该途径的异常可以导致细胞生长和增殖失控。</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细胞信号转导与肿瘤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细胞周期概述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细胞周期是指细胞分裂和增殖的过程，包括DNA复制期和细胞分裂期。在肿瘤中，细胞周期的异常可以导致细胞生长和增殖失控。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G1期与肿瘤</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G1期是DNA复制前的准备阶段，涉及到许多重要的生长调控因子。当这些因子发生异常时，可以导致细胞生长和增殖失控，进而引发肿瘤。</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G2期与肿瘤</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G2期是DNA复制后的准备阶段，涉及到许多与DNA修复和细胞分裂相关的因子。当这些因子发生异常时，可以导致DNA损伤无法修复，细胞分裂异常，进而引发肿瘤。</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细胞周期与肿瘤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细胞凋亡是指细胞主动结束生命的过程，对于维持机体内环境稳定具有重要意义。在肿瘤中，细胞凋亡的异常可以影响肿瘤的发生和发展。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细胞凋亡概述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凋亡途径是指诱导细胞凋亡的一系列信号转导过程。在肿瘤中，凋亡途径的异常可以影响细胞的生存和死亡平衡，进而影响肿瘤的发生和发展。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凋亡途径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许多抗癌药物的作用机制是通过诱导肿瘤细胞凋亡来发挥作用的。因此，研究凋亡途径和相关药物的作用机制对于开发新的抗癌药物具有重要意义。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药物诱导凋亡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细胞凋亡与肿瘤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肿瘤的分子诊断与治疗</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https://d.book118.com/818102070024006024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2024-08-31T02:50:49.532</cp:lastPrinted>
  <dcterms:created xsi:type="dcterms:W3CDTF">2024-08-30T18:50:49Z</dcterms:created>
  <dcterms:modified xsi:type="dcterms:W3CDTF">2024-08-30T18:50:51Z</dcterms:modified>
</cp:coreProperties>
</file>