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5BF26-0B3A-465E-9411-1CFEF2304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10DCE-EF53-40FC-ACD2-F45EBB59B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9A420-0F37-4E4E-82EC-B0864D339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565C52-3EFC-43C7-A442-304E00FCF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EC7933-CD2B-489D-BB1B-9BA4FF2F3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88679E-41B4-4395-8351-6CF68172A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4D0A66-15E4-4A58-AB6D-43E40A54A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E95A8-4E70-465F-9FE4-A5F997BD1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B83BA0-557C-4F52-B392-AF23DC54F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4B25B-7612-48BA-B706-BC356843B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82344-56D9-48D5-AFE3-96B8146A7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0213407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班级文化建设月活动策划书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活动组织与分工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活动预算与筹资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活动安全与风险控制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515" b="45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班级文化建设的重要性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班级文化的定义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班级文化是指一个班级内部形成的独特的价值观、行为准则、精神风貌和物质环境的总和，是班级成员共同创造的精神财富。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对学生成长的影响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班级文化对学生的成长具有潜移默化的影响，良好的班级文化能够提高学生的思想道德素质，促进学生的全面发展。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对班级凝聚力的作用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班级文化作为班级成员共同认可的价值来维护班级的团结，能增强班级的凝聚力和向心力，提高班级管理效能。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通过班级文化建设月活动，营造积极向上、健康和谐的班级氛围，让学生在良好的环境中快乐学习、健康成长。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营造积极向上的班级氛围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通过丰富多彩的活动，培养学生的团队精神和合作意识，提高学生的组织协调能力和人际交往能力。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培养学生的团队精神和合作意识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通过班级文化建设月活动，展示各班级独特的的文化魅力和建设成果，增强班级成员的自豪感和归属感。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展示班级特色和成果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XXXX年XX月XX日至XX月XX日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[XXXXX]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“共筑班级文化，携手创造未来”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该主题旨在强调班级文化建设的重要性，鼓励全体同学共同参与，共同创造和塑造具有班级特色的文化氛围，为班级的长远发展打下坚实基础。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主题确定及解读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口号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“一班一世界，文化筑未来”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通过班级公告、社交媒体、班会等多种渠道进行口号的宣传和推广，提高同学们的认同感和参与度。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口号设计与传播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利用班级墙壁、黑板等空间，展示班级文化建设的成果和同学们的创意作品，营造浓厚的文化氛围。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3000" r="23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环境布置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组织以班级文化建设为主题的班会，让同学们分享自己的见解和感受，增强班级凝聚力。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主题班会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458" r="20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3000" b="13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举办如文化讲座、才艺展示、团队游戏等丰富多彩的文化活动，让同学们在轻松愉快的氛围中感受班级文化的魅力。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文化活动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营造浓厚氛围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邀请校内外的专家学者，就中华传统文化、地域文化等主题进行讲座，拓宽学生的文化视野。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文化讲座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文化展览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文化体验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417" r="21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组织学生参观博物馆、艺术馆等文化场所，感受历史文化的魅力。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开展书法、绘画、剪纸等传统艺术体验活动，让学生在亲身实践中感受传统文化的韵味。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丰富多彩的文化活动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举办文化知识竞赛，激发学生的文化学习热情，提高学生的文化素养。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文化知识竞赛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鼓励学生发挥创意，以班级为单位创作具有班级特色的文化作品，如班级标志、班歌、班服等。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文化创意大赛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设置文化交流分享环节，让学生分享自己的文化体验和学习心得，促进班级内部的文化交流。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文化交流分享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创新互动环节设计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班级文化展演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组织班级文化展演，让学生以艺术表演的形式展示班级的文化内涵和精神风貌。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班级文化墙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设立班级文化墙，展示班级的文化成果和学生的学习成果，彰显班级的个性和特色。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班级文化手册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编写班级文化手册，记录班级的文化建设历程和成果，留下宝贵的文化记忆。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92" r="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42" r="10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7667" b="17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展示班级特色成果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活动组织与分工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负责整体规划和监督活动的进展，协调各方资源，确保活动的顺利进行。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筹备小组组长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负责活动经费的预算、筹集和管理，确保资金的合理使用和透明化。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财务组成员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负责制定详细的活动方案，包括活动主题、内容、形式等，并协助组长进行活动的整体安排。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策划组成员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负责设计、制作和发布活动海报、传单等宣传资料，提高活动的知晓度和参与度。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宣传组成员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负责采购、管理和分发活动所需物资，确保活动的顺利进行。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物资组成员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成立筹备小组及职责划分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通过班级群、学校官网等渠道发布志愿者招募信息，吸引更多热心公益的同学加入。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志愿者招募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组织专业的培训团队，对志愿者进行活动策划、执行、服务等方面的培训，提高志愿者的服务质量和活动效果。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志愿者培训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建立志愿者档案，记录志愿者的服务时长、表现等信息，并根据志愿者的特长和兴趣进行分组，以便更好地发挥志愿者的优势。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志愿者管理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志愿者招募及培训安排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https://d.book118.com/818102134074006031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2024-09-08T13:30:38.182</cp:lastPrinted>
  <dcterms:created xsi:type="dcterms:W3CDTF">2024-09-08T05:30:38Z</dcterms:created>
  <dcterms:modified xsi:type="dcterms:W3CDTF">2024-09-08T05:30:40Z</dcterms:modified>
</cp:coreProperties>
</file>