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2A985-8EB7-499D-9764-28BAA846D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8F890-1494-453C-B15C-4CAD69A3E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9B881-F380-4CA6-9C71-2742576F0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775B3-18BF-4BF8-B5F6-6D3FFE4C4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389611-1D1C-4F47-972A-97351A58E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48F34E-A4DC-4385-BBDC-DB9A56AB1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99CCDD-0C06-4371-9D0E-D06A273D3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8742B-00FD-4001-98E6-63472034E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DC4BE-2BB7-439C-AB7A-421FCF3D4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ED959-2423-466B-B91B-E294926DF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548BA-33A2-4103-A538-2154E4B34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03010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防应急预案、演练方案编制要点\n## 1.消防应急预案编制的重要性及目的\n### 1.1消防应急预案在应急响应中的作用\n### 1.2消防应急预案编制的意义\n### 1.3消防应急预案的目标\n## 2.消防应急预案的基本构成及内容\n### 2.1消防应急预案的编制依据\n### 2.2消防应急预案的核心内容\n### 2.3消防应急预案的附件及参考资料\n## 3.消防应急预案的编制流程与方法\n### 3.1消防应急预案的编制准备\n### 3.2消防应急预案的编制过程\n### 3.3消防应急预案的审核与修订\n## 4.消防应急演练方案的设计与实施\n### 4.1消防应急演练的目的与原则\n### 4.2消防应急演练方案的设计要素\n### 4.3消防应急演练的实施与评估\n## 5.消防应急预案、演练方案的有效性与持续性\n### 5.1消防应急预案的有效性评估与改进\n### 5.2消防应急演练方案的持续优化\n### 5.3消防应急预案、演练方案与实际火灾应急响应的结合\n## 6.典型火灾案例分析及消防应急预案编制启示\n### 6.1典型火灾案例分析\n### 6.2火灾案例对消防应急预案编制的启示\n### 6.3消防应急预案编制的个性化与差异化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5200"/>
              <a:t>消防应急预案、演练方案编制要点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消防应急预案编制的重要性及目的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描述各应急响应部门的职责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确定应急响应任务分工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制定应急响应程序</a:t>
                </a:r>
                <a:endParaRPr/>
              </a:p>
            </p:txBody>
          </p:sp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明确应急响应职责和任务</a:t>
                </a:r>
                <a:endParaRPr/>
              </a:p>
            </p:txBody>
          </p:sp>
        </p:grpSp>
        <p:grpSp>
          <p:nvGrpSpPr>
            <p:cNvPr id="23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促进各部门之间的协同作战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缩短应急响应时间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降低火灾损失</a:t>
                </a:r>
                <a:endParaRPr/>
              </a:p>
            </p:txBody>
          </p:sp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提高应急响应效率</a:t>
                </a:r>
                <a:endParaRPr/>
              </a:p>
            </p:txBody>
          </p:sp>
        </p:grpSp>
        <p:grpSp>
          <p:nvGrpSpPr>
            <p:cNvPr id="23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为救援人员提供行动指南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为火灾现场提供安全防护措施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为火灾善后工作提供依据</a:t>
                </a:r>
                <a:endParaRPr/>
              </a:p>
            </p:txBody>
          </p:sp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保障人员财产安全</a:t>
                </a:r>
                <a:endParaRPr/>
              </a:p>
            </p:txBody>
          </p:sp>
        </p:grpSp>
      </p:grpSp>
      <p:pic>
        <p:nvPicPr>
          <p:cNvPr id="24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消防应急预案在应急响应中的作用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提高火灾防范意识</a:t>
                </a:r>
                <a:endParaRPr/>
              </a:p>
            </p:txBody>
          </p:sp>
          <p:sp>
            <p:nvSpPr>
              <p:cNvPr id="25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增强员工火灾防范意识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提高火灾应急响应能力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降低火灾事故发生率</a:t>
                </a:r>
                <a:endParaRPr/>
              </a:p>
            </p:txBody>
          </p:sp>
        </p:grpSp>
        <p:grpSp>
          <p:nvGrpSpPr>
            <p:cNvPr id="25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保障企业安全生产</a:t>
                </a:r>
                <a:endParaRPr/>
              </a:p>
            </p:txBody>
          </p:sp>
          <p:sp>
            <p:nvSpPr>
              <p:cNvPr id="25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减少火灾事故对企业生产的影响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保护企业财产不受损失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促进企业可持续发展</a:t>
                </a:r>
                <a:endParaRPr/>
              </a:p>
            </p:txBody>
          </p:sp>
        </p:grpSp>
        <p:grpSp>
          <p:nvGrpSpPr>
            <p:cNvPr id="25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提高社会责任感</a:t>
                </a:r>
                <a:endParaRPr/>
              </a:p>
            </p:txBody>
          </p:sp>
          <p:sp>
            <p:nvSpPr>
              <p:cNvPr id="26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履行企业社会责任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保护员工生命安全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维护社会稳定和谐</a:t>
                </a:r>
                <a:endParaRPr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消防应急预案编制的意义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建立火灾预防机制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加强火灾隐患排查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提高火灾防范能力</a:t>
                </a:r>
                <a:endParaRPr/>
              </a:p>
            </p:txBody>
          </p:sp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预防火灾事故发生</a:t>
                </a:r>
                <a:endParaRPr/>
              </a:p>
            </p:txBody>
          </p:sp>
        </p:grpSp>
        <p:grpSp>
          <p:nvGrpSpPr>
            <p:cNvPr id="27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制定火灾应急响应程序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加强火灾应急演练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提高火灾应急响应效率</a:t>
                </a:r>
                <a:endParaRPr/>
              </a:p>
            </p:txBody>
          </p:sp>
          <p:sp>
            <p:nvSpPr>
              <p:cNvPr id="27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提高火灾应急响应能力</a:t>
                </a:r>
                <a:endParaRPr/>
              </a:p>
            </p:txBody>
          </p:sp>
          <p:sp>
            <p:nvSpPr>
              <p:cNvPr id="27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保障人员财产安全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降低火灾损失程度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促进企业恢复生产</a:t>
                </a:r>
                <a:endParaRPr/>
              </a:p>
            </p:txBody>
          </p:sp>
          <p:sp>
            <p:nvSpPr>
              <p:cNvPr id="27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减少火灾损失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消防应急预案的目标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消防应急预案的基本构成及内容</a:t>
            </a:r>
            <a:endParaRPr/>
          </a:p>
        </p:txBody>
      </p:sp>
      <p:sp>
        <p:nvSpPr>
          <p:cNvPr id="28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遵守国家和地方消防法律法规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参考消防技术标准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结合企业实际情况</a:t>
                </a:r>
                <a:endParaRPr/>
              </a:p>
            </p:txBody>
          </p:sp>
          <p:sp>
            <p:nvSpPr>
              <p:cNvPr id="28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火灾风险分析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分析火灾风险源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评估火灾风险程度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制定火灾防范措施</a:t>
                </a:r>
                <a:endParaRPr/>
              </a:p>
            </p:txBody>
          </p:sp>
          <p:sp>
            <p:nvSpPr>
              <p:cNvPr id="29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企业实际情况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了解企业生产性质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分析企业火灾风险特点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制定针对性的消防应急预案</a:t>
                </a:r>
                <a:endParaRPr/>
              </a:p>
            </p:txBody>
          </p:sp>
          <p:sp>
            <p:nvSpPr>
              <p:cNvPr id="29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消防应急预案的编制依据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300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应急预案概述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描述应急预案的目的和范围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确定应急预案的编制依据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阐述应急预案的有效性和持续性</a:t>
                </a:r>
                <a:endParaRPr/>
              </a:p>
            </p:txBody>
          </p:sp>
          <p:pic>
            <p:nvPicPr>
              <p:cNvPr id="304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组织机构与职责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确定应急响应组织机构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描述各部门职责和任务分工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制定应急响应程序</a:t>
                </a:r>
                <a:endParaRPr/>
              </a:p>
            </p:txBody>
          </p:sp>
          <p:pic>
            <p:nvPicPr>
              <p:cNvPr id="309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火灾预防与应急响应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制定火灾预防措施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描述火灾应急响应程序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制定火灾善后工作措施</a:t>
                </a:r>
                <a:endParaRPr/>
              </a:p>
            </p:txBody>
          </p:sp>
          <p:pic>
            <p:nvPicPr>
              <p:cNvPr id="314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应急演练与评估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设计消防应急演练方案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组织消防应急演练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评估消防应急演练效果</a:t>
                </a:r>
                <a:endParaRPr/>
              </a:p>
            </p:txBody>
          </p:sp>
          <p:pic>
            <p:nvPicPr>
              <p:cNvPr id="319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消防应急预案的核心内容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消防应急预案的附件及参考资料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附件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包含应急预案涉及的图表、表格等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提供应急响应所需的操作指南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协助应急响应人员快速了解应急预案内容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参考资料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提供火灾防范、应急响应相关技术标准   -提供参考法律法规和政策文件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为应急预案编制提供理论支持</a:t>
                </a:r>
                <a:endParaRPr/>
              </a:p>
            </p:txBody>
          </p:sp>
          <p:pic>
            <p:nvPicPr>
              <p:cNvPr id="3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消防应急预案的编制流程与方法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收集编制资料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搜集相关法律法规和政策文件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了解企业火灾风险特点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收集火灾防范措施和应急响应案例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组织编制团队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确定编制团队人员构成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分配编制任务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制定编制计划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开展编制工作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分析火灾风险源和防范措施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制定应急响应程序和组织机构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编写应急预案文本和附件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消防应急预案的编制准备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风险评估与预防措施制定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分析火灾风险源和风险程度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制定火灾预防措施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确保应急预案的针对性和有效性</a:t>
                </a:r>
                <a:endParaRPr/>
              </a:p>
            </p:txBody>
          </p:sp>
          <p:sp>
            <p:nvSpPr>
              <p:cNvPr id="2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应急响应程序制定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设计火灾应急响应程序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确定应急响应组织机构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保障应急预案的实用性和可操作性</a:t>
                </a:r>
                <a:endParaRPr/>
              </a:p>
            </p:txBody>
          </p:sp>
          <p:sp>
            <p:nvSpPr>
              <p:cNvPr id="3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预案评审与修订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组织专家和相关部门评审预案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根据评审意见修订预案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确保应急预案的科学性和合理性</a:t>
                </a:r>
                <a:endParaRPr/>
              </a:p>
            </p:txBody>
          </p:sp>
          <p:sp>
            <p:nvSpPr>
              <p:cNvPr id="3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消防应急预案的编制过程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4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4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4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邀请专家和相关部门审核预案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确保预案内容符合法律法规和技术标准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保证预案的实用性和可操作性</a:t>
                </a:r>
                <a:endParaRPr/>
              </a:p>
            </p:txBody>
          </p:sp>
          <p:sp>
            <p:nvSpPr>
              <p:cNvPr id="4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预案审核</a:t>
                </a:r>
                <a:endParaRPr/>
              </a:p>
            </p:txBody>
          </p:sp>
        </p:grpSp>
        <p:grpSp>
          <p:nvGrpSpPr>
            <p:cNvPr id="4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4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预案修订</a:t>
                </a:r>
                <a:endParaRPr/>
              </a:p>
            </p:txBody>
          </p:sp>
          <p:sp>
            <p:nvSpPr>
              <p:cNvPr id="5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根据审核意见修订预案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完善预案内容和结构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提高预案的科学性和合理性</a:t>
                </a:r>
                <a:endParaRPr/>
              </a:p>
            </p:txBody>
          </p:sp>
        </p:grpSp>
        <p:grpSp>
          <p:nvGrpSpPr>
            <p:cNvPr id="5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5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预案发布与实施</a:t>
                </a:r>
                <a:endParaRPr/>
              </a:p>
            </p:txBody>
          </p:sp>
          <p:sp>
            <p:nvSpPr>
              <p:cNvPr id="5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发布消防应急预案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组织员工进行预案培训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督促员工执行预案内容</a:t>
                </a:r>
                <a:endParaRPr/>
              </a:p>
            </p:txBody>
          </p: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消防应急预案的审核与修订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https://d.book118.com/818103010004006042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消防应急预案、演练方案编制要点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2024-09-20T23:28:39.494</cp:lastPrinted>
  <dcterms:created xsi:type="dcterms:W3CDTF">2024-09-20T15:28:39Z</dcterms:created>
  <dcterms:modified xsi:type="dcterms:W3CDTF">2024-09-20T15:28:41Z</dcterms:modified>
</cp:coreProperties>
</file>