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6F66B-E335-4999-8817-3F7E54AE3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DD4FE-7E72-407D-A2C4-92CB0285E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8B330-97CD-4467-AC34-09350DA97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5B61F-0D9B-477D-AE84-D2FBCC6A4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616EC1-BC27-492F-BEB2-EF22402AB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9F6259-22C8-473C-BE79-1EECE5396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82C2B8-F47F-43BC-8732-DBB8B39B4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FC303-08D7-44F6-A33F-161F30543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2DADD-1365-4F9F-BA3E-06D244C58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E8FAE-02E3-4C9F-8FB7-26C8D937C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8EABA-5666-4458-A5BC-FAD7888DD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03037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科技先行县方案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科技先行县现状分析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科技先行县战略规划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产业转型升级与高质量发展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生态文明建设与环境治理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社会民生改善与公共服务提升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探索科技创新与县域经济发展深度融合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方案旨在探索科技创新与县域经济发展的深度融合，为其他地区提供可复制、可推广的经验。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推动县域经济高质量发展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科技先行县方案旨在通过科技创新引领县域经济转型升级，实现高质量发展。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促进城乡区域协调发展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方案注重城乡区域协调发展，通过科技手段推动城乡要素流动和资源配置，缩小城乡发展差距。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58" r="239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科技先行县将成为科技创新驱动发展的典范，为全国其他地区提供经验和借鉴。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树立科技创新驱动发展的典范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通过实施科技先行县方案，推动县域经济向高端化、智能化、绿色化方向转型升级。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推动县域经济转型升级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方案实施将促进城乡区域协调发展，推动城乡要素自由流动和公共资源合理配置。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促进城乡区域协调发展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科技先行县方案将提升县域科技创新能力，增强县域经济核心竞争力。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提升县域科技创新能力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科技先行县的意义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科技先行县现状分析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科技投入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科技人才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科技创新平台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科技成果转化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县域科技发展现状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近年来，科技先行县在科技研发方面的投入逐年增加，但与发达地区相比仍有较大差距。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已建立一批科技企业孵化器、众创空间等科技创新平台，但平台数量和质量仍需提升。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科技人才队伍不断壮大，但高层次人才和领军人物相对缺乏。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科技成果转化取得一定成效，但转化率不高，与市场需求结合不够紧密。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科技研发经费占GDP的比重较低，制约了科技创新能力的提升。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科技投入不足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创新平台不完善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科技成果转化难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高层次人才和领军人物匮乏，难以满足科技创新和产业发展的需求。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科技创新平台数量不足、质量不高，难以满足科技成果转化和企业创新需求。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科技成果转化机制不完善，缺乏专业化的技术转移机构和人才，导致科技成果难以转化为现实生产力。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随着全球新一轮科技革命和产业变革的加速演进，新兴产业如人工智能、大数据、生物技术等在县域范围内快速发展，为科技先行县提供了新的发展机遇。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国家层面提出创新驱动发展战略，鼓励地方探索各具特色的创新驱动发展模式，为科技先行县提供了政策支持和方向指引。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创新驱动成为核心战略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城乡融合发展已成为国家战略，推动县域经济转型升级和高质量发展，为科技先行县提供了广阔的空间和机遇。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城乡融合发展加速推进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科技先行县战略规划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通过科技引领和创新驱动，促进县域经济高质量发展，提升县域综合竞争力。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加快产业升级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促进城乡融合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以科技创新为引擎，推动传统产业升级和新兴产业发展，构建现代产业体系。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发挥科技在城乡融合发展中的支撑作用，推动城乡要素平等交换和公共资源均衡配置。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支持建设一批高水平的科技企业孵化器、众创空间等创新创业平台，吸引和集聚创新资源。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建设创新平台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鼓励企业加大研发投入，支持企业与高校、科研院所开展产学研合作，培育一批创新型领军企业和高新技术企业。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培育创新主体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完善科技成果转化机制，加强科技成果供需对接，促进科技成果在县域内的转化和产业化。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推进科技成果转化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实施路径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加强组织领导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成立科技先行县工作领导小组，统筹推进科技先行县建设各项工作。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强化政策支持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制定出台一系列支持科技创新和产业发展的政策措施，营造良好的创新生态和营商环境。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加强人才引培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大力引进高层次人才和团队，加强本土人才培养和职业技能培训，为科技先行县建设提供强有力的人才保障。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深化开放合作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积极融入全球创新网络，深化与国内外的科技交流合作，提升县域开放创新水平。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科技创新体系建设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支持高校、科研院所等在科技先行县设立分支机构或实验室，构建产学研用紧密结合的创新体系。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458" r="25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科研机构建设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鼓励建设众创空间、孵化器等创新创业平台，为科技人才提供优质的办公环境和资源支持。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众创空间发展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引导金融机构加大对科技创新的支持力度，推动科技金融产品和服务创新。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科技金融结合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创新平台搭建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制定优惠政策，吸引海内外高层次人才来科技先行县创新创业。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高层次人才引进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加强本地高校和职业教育机构建设，提高本地人才培养质量和数量。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本地人才培养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建立灵活多样的人才激励机制，包括股权激励、科技成果转化奖励等，激发人才创新活力。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人才激励机制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人才队伍培养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转化服务平台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搭建科技成果转化服务平台，提供技术转移、知识产权交易等服务。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产学研合作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鼓励企业、高校和科研院所开展产学研合作，推动科技成果在实际生产中的应用和转化。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成果评价机制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建立科学的科技成果评价机制，对优秀科技成果进行认定和奖励。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科技成果转化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https://d.book118.com/818103037052006035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2024-09-14T03:58:39.200</cp:lastPrinted>
  <dcterms:created xsi:type="dcterms:W3CDTF">2024-09-13T19:58:39Z</dcterms:created>
  <dcterms:modified xsi:type="dcterms:W3CDTF">2024-09-13T19:58:41Z</dcterms:modified>
</cp:coreProperties>
</file>