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8A720-59F2-48F5-92AC-E0F4201C5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5CB85-F7C2-4E9C-94A3-9474E0772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E33E0-D890-4A8D-90E0-C7C72A021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5ECBF-7BCD-480F-BF42-52D8F0936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A1559-6B67-4BB3-B202-66B6F8576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5CB83F-59EB-4B97-B1B3-874BCB406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F95BA7-1E31-4EE7-9C32-99F853612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B6993-C49D-42FF-8E40-FFA25E9C9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6747B-63C5-45D1-A7B7-A58406A6E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C46B7-0EE8-414A-A63F-805CBFA2B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F32BC-0B62-456C-A486-4F37A3585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030420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烧伤后的人际沟通与社交技巧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家庭关系与亲情沟通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职场沟通与职业发展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社区融入与社会支持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36" b="16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烧伤是一种常见的外伤，它不仅给患者带来身体上的痛苦，还会对患者的心理和社会生活造成严重影响。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人际沟通和社交技巧对于烧伤患者的康复和生活质量至关重要，它们可以帮助患者更好地应对挑战，增强自信，重新融入社会。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764" r="776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烧伤可能导致皮肤色素沉着、疤痕形成等身体形象的改变，使患者感到自卑和不安。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身体形象的改变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情绪困扰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由于身体形象的改变和自卑心理，烧伤患者可能会避免社交场合，导致社交障碍。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烧伤患者可能经历焦虑、抑郁等情绪困扰，影响他们的日常生活和人际关系。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社会对烧伤患者的理解和支持不足，可能导致患者在寻求帮助时遇到困难。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烧伤患者面临的挑战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沟通是人与人之间通过语言、文字、表情、动作等方式传递信息、交流思想和情感的过程。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沟通是人类社会生活的基础，对于烧伤患者而言，良好的沟通有助于缓解心理压力、增强自信、促进康复和提高生活质量。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需要特殊关怀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烧伤患者在沟通过程中需要更多的理解、关怀和支持，以建立信任和安全感。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心理障碍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烧伤患者可能因外貌改变、疼痛等原因产生自卑、焦虑等心理障碍，影响沟通效果。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信息传递受限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烧伤可能导致患者语言功能受损或表达能力下降，使得信息传递受到限制。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烧伤患者沟通的特点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倾听与关注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有效沟通的原则和技巧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尊重患者的感受和经历，理解其需求和期望，避免歧视和偏见。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用简洁明了的语言表达自己的想法和观点，避免使用模糊或晦涩的词汇。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积极倾听患者的诉说，关注其情感和需求，给予及时的反馈和支持。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运用肢体语言、面部表情和声音语调等非语言手段传递信息和情感，增强沟通效果。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社交技巧提升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接受烧伤事实，理解自身形象改变，积极面对社交挑战。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2" r="1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自我接纳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接纳自己的身体和形象，不逃避、不自卑，树立自信。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学会识别和处理负面情绪，保持积极心态，增强社交自信。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社交认知与自我接纳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面对陌生人或公众场合时感到紧张和不安，可通过深呼吸、冥想等方法缓解。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375" b="1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因外貌改变而自卑，需通过心理咨询、自我肯定等方式增强自信。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自卑心理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避免参加社交活动，应逐渐扩大社交圈子，积极参与社交活动。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社交回避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烧伤患者的社交障碍及应对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95" r="143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560" r="195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5690" r="256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提升社交自信的方法与策略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认真倾听他人讲话，给予回应和关注，展现自己的真诚和尊重。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勇于表达自己的观点和感受，提高沟通能力和自我认知。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与家人、朋友或专业人士交流，获取情感支持和建议。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参加专门的社交培训课程或活动，学习社交技巧和礼仪。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表达自我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参加社交培训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家庭关系与亲情沟通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463" b="134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215" b="92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家庭关系的重要性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家庭是烧伤患者最重要的情感支持来源，良好的家庭关系有助于患者建立积极的心态，更好地应对治疗和康复过程中的挑战。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照顾和关怀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家庭成员的照顾和关怀是烧伤患者康复过程中不可或缺的一部分，有助于减轻患者的痛苦，加速康复进程。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烧伤治疗通常需要大量的医疗费用，良好的家庭关系有助于患者获得经济支持，减轻经济压力。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https://d.book118.com/818103042016006031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2024-09-07T20:32:31.236</cp:lastPrinted>
  <dcterms:created xsi:type="dcterms:W3CDTF">2024-09-07T12:32:31Z</dcterms:created>
  <dcterms:modified xsi:type="dcterms:W3CDTF">2024-09-07T12:32:33Z</dcterms:modified>
</cp:coreProperties>
</file>