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E156D-15F2-415A-8944-90FAEBC47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3997F-656C-4A5E-A51D-1E0E26934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FBA8F-DB43-4E79-BBFC-B4EA8609E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4D037-9151-4194-9F9F-82D495627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77B5A6-6193-453F-B6F7-FC7218FA9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6068B6-B10D-4427-B75A-25D593DD0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1574E6-0253-4915-8441-3C9019C38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C0EBF-3BB0-4F1E-9AEB-19DF27096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50271-4F78-452C-A1C5-D6DCC90F3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E4D93-EB41-49E1-B7FA-AE99659EA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D90B4-A1CE-41DF-80C5-DAC7A5D39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03046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知识产权保护管理规范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知识产权种类与特点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知识产权管理机构与职责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知识产权登记、审查与评估流程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知识产权保护法律法规及政策解读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企业实践案例分享与启示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知识产权保护概述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知识产权保护定义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激励创新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促进技术转移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659" r="106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指对智力劳动成果所享有的专有权利的保护，包括专利权、商标权、著作权等。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保护创新者的权益，激发社会创新活力。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有助于技术的传播和应用，推动社会进步。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防止不正当竞争，保障市场公平竞争。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国际公约与协议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如《世界知识产权组织公约》、《巴黎公约》等，为各国知识产权保护提供基本框架。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国际合作与争端解决机制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通过国际组织如世界知识产权组织（WIPO）等，加强国际合作与交流，建立争端解决机制。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国内外知识产权保护现状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中国已建立起较为完善的知识产权法律法规体系，包括《专利法》、《商标法》、《著作权法》等。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加强知识产权执法力度，提高司法保护水平，严厉打击侵权行为。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执法与司法保护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积极开展知识产权宣传和培训活动，提高全社会知识产权保护意识。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国内外知识产权保护现状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知识产权是企业的重要资产，保护知识产权有助于维护企业的核心竞争力。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维护企业核心竞争力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商标、专利等知识产权的保护有助于提升企业的品牌价值和市场地位。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提升企业品牌价值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保护知识产权可以激发企业的创新活力，推动企业不断研发新技术、新产品。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加强知识产权保护有助于防范企业经营风险，避免因知识产权纠纷导致的经济损失和声誉损害。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防范企业经营风险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企业知识产权保护意义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知识产权种类与特点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专利权是指国家授予发明人或设计人对其发明、实用新型或外观设计享有的独占性权利。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917" r="10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专利权保护范围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具有独占性、地域性和时间性，发明人或设计人享有排他性的使用权、转让权和许可权。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包括发明、实用新型和外观设计，涉及产品、方法或其改进。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495" b="114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商标权定义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商标权是指商标注册人对其注册商标享有的专用权利。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商标权特点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具有专用性、地域性和时间性，商标注册人享有排他性的使用权、转让权和许可权。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商标权保护范围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包括文字、图形、字母、数字、三维标志、颜色组合和声音等，以及上述要素的组合，用于区分商品或服务来源。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著作权特点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具有自动产生、独立存在和可转让性，作者享有发表权、署名权、修改权、保护作品完整权和复制发行等权利。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著作权定义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著作权是指作者对其创作的文学、艺术和科学作品享有的专有权利。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著作权保护范围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包括文学、艺术和科学领域内具有独创性并能以某种有形形式复制的智力成果，如文字作品、音乐作品、美术作品、摄影作品等。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著作权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商业秘密权特点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具有秘密性、价值性和保密措施，商业秘密所有人享有保密权、使用权和转让权。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商业秘密权保护范围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包括技术信息和经营信息，如技术配方、工艺流程、客户名单、营销策略等，这些信息具有商业价值且未被公众所知悉。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商业秘密权定义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商业秘密权是指商业秘密的所有人对其商业秘密享有的专有权利。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商业秘密权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知识产权保护策略与措施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在创新成果产生后，应第一时间申请相应的知识产权，确保权利的及时获得。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及时申请策略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根据市场需求、竞争态势等因素，有针对性地选择申请知识产权的地域范围。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地域选择策略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对已获得的知识产权进行定期评估，及时续展、更新，确保权利持续有效。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维持与更新策略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申请与维持策略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定期对企业知识产权进行风险评估，识别潜在的风险源。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建立风险预警机制，对可能产生知识产权纠纷的行为进行提前警示。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制定风险防范计划，采取适当的技术、法律和管理措施降低风险。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维权途径选择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根据侵权行为的性质和严重程度，选择合适的维权途径，如行政投诉、司法诉讼等。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建立侵权监测机制，及时发现潜在的侵权行为。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证据保全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在发现侵权行为后，及时采取证据保全措施，为后续的维权行动提供有力支持。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侵权应对策略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合作模式选择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根据企业需求和合作方的资源条件，选择合适的合作模式，如交叉许可、专利池等。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共享机制建立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建立知识产权共享机制，促进企业内部以及企业之间的知识产权交流与合作。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合作协议签订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在合作过程中，应签订详细的合作协议，明确双方的权利和义务，确保合作的顺利进行。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合作与共享策略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https://d.book118.com/818103046033006023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2024-08-29T16:04:33.145</cp:lastPrinted>
  <dcterms:created xsi:type="dcterms:W3CDTF">2024-08-29T08:04:33Z</dcterms:created>
  <dcterms:modified xsi:type="dcterms:W3CDTF">2024-08-29T08:04:35Z</dcterms:modified>
</cp:coreProperties>
</file>