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2DCF1-891D-4C20-A697-C03063521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2BA7E-0963-4811-B666-05F9FB3A8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BDA8B-1254-4148-A2C6-CF9CB63BF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40099-127A-446A-B989-0FF982BF3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3C1294-ECEF-4AB4-9D09-C6C53864B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8A88CE-436D-4B45-A17D-9A5DBE53E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710F98-4406-485E-ACAA-AD3E54D8F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028D78-B97F-4F1D-804A-036E7D3C1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A8170-6A39-4BB6-A5F9-A9701AD42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B9CDB-551D-4670-BD45-BE65842FB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96F59-FD8B-4813-8649-65B9F0358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0305413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《开关电源基础讲解》ppt课件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开关电源概述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开关电源的工作原理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开关电源的类型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开关电源的设计与优化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开关电源的调试与测试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开关电源的发展趋势与未来展望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开关电源概述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626" r="66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开关电源是一种将电能进行转换的设备，通过控制开关管的工作状态，将电能从一种形式转换为另一种形式。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开关电源是一种将电能进行转换的设备，它通过控制开关管的工作状态，将电能从一种形式转换为另一种形式，以满足不同设备的用电需求。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开关电源的定义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664" b="566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开关电源具有效率高、体积小、重量轻、动态性能好等特点。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关电源的效率一般在80%以上，比传统的线性电源效率更高。由于开关电源的开关频率较高，因此其体积小、重量轻，便于携带和安装。此外，开关电源的动态性能较好，能够快速响应负载的变化，保证设备的稳定运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开关电源的特点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开关电源广泛应用于通信、电力、工业控制、消费电子等领域。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电源在通信领域中应用广泛，如基站、交换机等设备的供电系统。在电力领域中，开关电源用于高压直流输电系统等。在工业控制领域中，开关电源为各种自动化设备和控制系统提供稳定的电力供应。在消费电子领域中，开关电源为电视、电脑、手机等设备提供高效的供电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开关电源的应用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开关电源的工作原理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220" r="1922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57" r="1745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167" r="1916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225" r="1922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开关电源的基本组成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用于接收交流电，并将其转换为直流电。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控制电源的通断，实现电压和电流的调节。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用于将调整后的电压和电流输出，供给负载。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根据反馈信号调整开关管的通断，实现稳压或稳流输出。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输入电路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开关管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输出电路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控制电路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输入电路将交流电转换为直流电。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当开关管导通时，能量通过变压器传递到输出端；当开关管断开时，变压器次级绕组通过二极管整流输出直流电压。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控制电路根据输出电压和电流的反馈信号，调整开关管的通断时间，实现稳压或稳流输出。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开关管在控制电路的控制下，按一定频率进行通断。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开关电源的工作流程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73" r="1657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713" r="147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369" r="2136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输入电压波形：一般为正弦波或方波。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开关管波形：一般为矩形波或锯齿波。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输出电压波形：一般为直流波。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控制电路波形：一般为三角波或正弦波。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开关电源的波形分析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37" r="324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开关电源的效率分析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提高效率的方法包括减小开关管的导通电阻、减小变压器的铜损和铁损、选择合适的整流二极管等。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开关电源的效率主要取决于开关管、变压器和整流二极管的损耗。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开关电源的类型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92" r="12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通过改变开关的占空比，将输入电压降低至所需的输出电压。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降压型开关电源在开关管导通时，输入电压加在滤波电感上，能量储存在电感中；开关管截止时，电感电流减小，二极管导通，电感中的能量向负载释放，输出电压小于输入电压。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降压型开关电源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通过改变开关的占空比，将输入电压升高至所需的输出电压。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压型开关电源在开关管导通时，输入电压加在滤波电感上，同时输出电压整流管截止，能量储存在电感中；开关管截止时，电感电流减小，输出电压整流管导通，电感中的能量向负载释放，输出电压大于输入电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升压型开关电源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通过改变开关的占空比，将输入电压反极性化至所需的输出电压。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极性开关电源在开关管导通时，输入电压加在滤波电感上，同时输出电压整流管导通，能量储存在电感中；开关管截止时，电感电流减小，输出电压整流管截止，电感中的能量向负载释放，输出电压与输入电压极性相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反极性开关电源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https://d.book118.com/818103054137006034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2024-09-13T13:10:32.295</cp:lastPrinted>
  <dcterms:created xsi:type="dcterms:W3CDTF">2024-09-13T05:10:32Z</dcterms:created>
  <dcterms:modified xsi:type="dcterms:W3CDTF">2024-09-13T05:10:34Z</dcterms:modified>
</cp:coreProperties>
</file>