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88449-7A2E-423D-A617-9447E92B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8F7C9-A069-4FAB-83DF-54825E3E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6D364-D1E2-4B13-91EA-CFED9B909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E3C7C-C980-46AE-A7DD-0E3461FC0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223ED-F402-45E9-BAD4-C2B351A3B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8E1AF-B836-4F2E-9BB3-301E5AB7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0681C-5B85-42B0-A066-D6983A03A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92AC8-89C6-4012-9165-E98630476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2F177-FE94-4613-837B-4492FCFE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037F0-A7A3-4FFE-92AB-63CDD4A5D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19DFF-C9C2-43EF-B1F9-2AE71140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4103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关于申请经费的报告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经费需求与预算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本研究背景源于对现有技术的不足的深入分析和探讨。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当前研究领域的现状和发展趋势，为本研究的开展提供了契机和条件。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针对现有技术的瓶颈，本研究旨在探索新的技术方案，以解决当前面临的重大挑战。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87911" y="1196721"/>
            <a:ext cx="1416177" cy="1415796"/>
            <a:chOff x="5387911" y="1196721"/>
            <a:chExt cx="1416177" cy="1415796"/>
          </a:xfrm>
        </p:grpSpPr>
        <p:sp>
          <p:nvSpPr>
            <p:cNvPr id="11" name="AutoShape 11"/>
            <p:cNvSpPr/>
            <p:nvPr/>
          </p:nvSpPr>
          <p:spPr>
            <a:xfrm>
              <a:off x="5387911" y="1196721"/>
              <a:ext cx="1416177" cy="1415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本研究旨在实现技术突破，提高技术水平和能力，为行业发展做出重要贡献。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本研究对于提升核心竞争力，促进经济发展和社会进步具有重要意义。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研究成果将具有重要的理论和实践意义，促进本领域的技术创新和进步。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充分利用现有的研究资源和条件，开展深入研究，探索新的技术方案和方法。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研究内容主要包括：新技术方案的设计与实现、实验验证及性能评估等。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采用理论分析和实验验证相结合的方法，对新技术方案进行深入研究和探讨。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研究现状分析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已有研究成果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概述已有研究成果，为本研究提供参考和借鉴。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国内外研究对比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分析国内外相关研究的进展和现状，突出本研究的创新性和独特性。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研究空白与不足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指出当前研究中存在的空白和不足，为本研究提供理论依据和研究动力。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研究重点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研究问题阐述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指出研究中的重点和难点，为后续研究提供指导和支持。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明确本研究的研究目的和研究问题，突出研究的价值和意义。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详细阐述研究内容，包括研究的问题、研究的角度和方法等。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明确研究中的重点和核心问题，如数据采集、模型构建、实验验证等。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研究重点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分析研究中可能遇到的难点和挑战，如数据质量、模型复杂度、实验条件等。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研究难点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提出相应的解决策略和应对措施，如改进数据采集方法、优化模型结构、控制实验条件等。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经费需求与预算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6251829" y="1278350"/>
            <a:ext cx="4401121" cy="2428684"/>
            <a:chOff x="6251829" y="1278350"/>
            <a:chExt cx="4401121" cy="2428684"/>
          </a:xfrm>
        </p:grpSpPr>
        <p:sp>
          <p:nvSpPr>
            <p:cNvPr id="4" name="AutoShape 4"/>
            <p:cNvSpPr/>
            <p:nvPr/>
          </p:nvSpPr>
          <p:spPr>
            <a:xfrm>
              <a:off x="6251829" y="1278350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9233" y="4029837"/>
            <a:ext cx="4401121" cy="2428684"/>
            <a:chOff x="1479233" y="4029837"/>
            <a:chExt cx="4401121" cy="2428684"/>
          </a:xfrm>
        </p:grpSpPr>
        <p:sp>
          <p:nvSpPr>
            <p:cNvPr id="6" name="AutoShape 6"/>
            <p:cNvSpPr/>
            <p:nvPr/>
          </p:nvSpPr>
          <p:spPr>
            <a:xfrm>
              <a:off x="1479233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6251829" y="4029837"/>
            <a:ext cx="4401121" cy="2428684"/>
            <a:chOff x="6251829" y="4029837"/>
            <a:chExt cx="4401121" cy="2428684"/>
          </a:xfrm>
        </p:grpSpPr>
        <p:sp>
          <p:nvSpPr>
            <p:cNvPr id="8" name="AutoShape 8"/>
            <p:cNvSpPr/>
            <p:nvPr/>
          </p:nvSpPr>
          <p:spPr>
            <a:xfrm>
              <a:off x="6251829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本次申请经费总额：$100,000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经费需求来源：项目研究、设备购置、人员工资、实验材料等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申请理由：详细阐述研究项目的背景、目的、意义及国内外研究现状，说明经费需求的具体原因和必要性。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经费使用计划：明确经费使用的时间安排、人员分工及预算明细等，确保经费使用的合理性和有效性。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经费需求说明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4" name="Group 4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5" name="AutoShape 5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264991" y="4542360"/>
            <a:ext cx="3660951" cy="1895669"/>
            <a:chOff x="4264991" y="4542360"/>
            <a:chExt cx="3660951" cy="1895669"/>
          </a:xfrm>
        </p:grpSpPr>
        <p:sp>
          <p:nvSpPr>
            <p:cNvPr id="7" name="AutoShape 7"/>
            <p:cNvSpPr/>
            <p:nvPr/>
          </p:nvSpPr>
          <p:spPr>
            <a:xfrm>
              <a:off x="4611314" y="4542360"/>
              <a:ext cx="888111" cy="88830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4611314" y="4798868"/>
              <a:ext cx="888111" cy="35808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4264991" y="5449712"/>
              <a:ext cx="1580758" cy="988317"/>
            </a:xfrm>
            <a:prstGeom prst="rect">
              <a:avLst/>
            </a:prstGeom>
          </p:spPr>
          <p:txBody>
            <a:bodyPr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/>
                  </a:solidFill>
                  <a:latin typeface="Microsoft Yahei"/>
                  <a:ea typeface="Microsoft Yahei"/>
                  <a:cs typeface="Microsoft Yahei"/>
                </a:rPr>
                <a:t>实验材料：$20,000</a:t>
              </a:r>
              <a:endParaRPr lang="en-US" sz="1100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711930" y="4542360"/>
              <a:ext cx="888111" cy="88830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711930" y="4810394"/>
              <a:ext cx="888111" cy="35808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386030" y="5449712"/>
              <a:ext cx="1539912" cy="988317"/>
            </a:xfrm>
            <a:prstGeom prst="rect">
              <a:avLst/>
            </a:prstGeom>
          </p:spPr>
          <p:txBody>
            <a:bodyPr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/>
                  </a:solidFill>
                  <a:latin typeface="Microsoft Yahei"/>
                  <a:ea typeface="Microsoft Yahei"/>
                  <a:cs typeface="Microsoft Yahei"/>
                </a:rPr>
                <a:t>设备购置：$30,000</a:t>
              </a:r>
              <a:endParaRPr lang="en-US" sz="1100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89535" y="3234321"/>
            <a:ext cx="7211863" cy="1988558"/>
            <a:chOff x="2489535" y="3234321"/>
            <a:chExt cx="7211863" cy="1988558"/>
          </a:xfrm>
        </p:grpSpPr>
        <p:sp>
          <p:nvSpPr>
            <p:cNvPr id="14" name="AutoShape 14"/>
            <p:cNvSpPr/>
            <p:nvPr/>
          </p:nvSpPr>
          <p:spPr>
            <a:xfrm>
              <a:off x="2831774" y="3234321"/>
              <a:ext cx="888111" cy="8883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2831774" y="3507498"/>
              <a:ext cx="888111" cy="35808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2489535" y="4234562"/>
              <a:ext cx="1572589" cy="988317"/>
            </a:xfrm>
            <a:prstGeom prst="rect">
              <a:avLst/>
            </a:prstGeom>
          </p:spPr>
          <p:txBody>
            <a:bodyPr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/>
                  </a:solidFill>
                  <a:latin typeface="Microsoft Yahei"/>
                  <a:ea typeface="Microsoft Yahei"/>
                  <a:cs typeface="Microsoft Yahei"/>
                </a:rPr>
                <a:t>人员工资：$30,000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462879" y="3234321"/>
              <a:ext cx="888111" cy="88830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TextBox 18"/>
            <p:cNvSpPr txBox="1"/>
            <p:nvPr/>
          </p:nvSpPr>
          <p:spPr>
            <a:xfrm>
              <a:off x="8462879" y="3490924"/>
              <a:ext cx="888111" cy="35808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12471" y="4199999"/>
              <a:ext cx="1588927" cy="988317"/>
            </a:xfrm>
            <a:prstGeom prst="rect">
              <a:avLst/>
            </a:prstGeom>
          </p:spPr>
          <p:txBody>
            <a:bodyPr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/>
                  </a:solidFill>
                  <a:latin typeface="Microsoft Yahei"/>
                  <a:ea typeface="Microsoft Yahei"/>
                  <a:cs typeface="Microsoft Yahei"/>
                </a:rPr>
                <a:t>其他支出（如会议、差旅等）：$20,000</a:t>
              </a:r>
              <a:endParaRPr lang="en-US" sz="1100"/>
            </a:p>
          </p:txBody>
        </p:sp>
      </p:grpSp>
      <p:sp>
        <p:nvSpPr>
          <p:cNvPr id="20" name="AutoShape 20"/>
          <p:cNvSpPr/>
          <p:nvPr/>
        </p:nvSpPr>
        <p:spPr>
          <a:xfrm>
            <a:off x="454963" y="1302536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预算安排明细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国家自然科学基金、教育部重点实验室专项经费等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申请资助渠道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承诺按照项目进度和经费使用计划合理使用经费，遵守国家法律法规和学校规定，确保经费使用的规范性和安全性。同时，为保证项目的顺利实施，还将采取其他有效的保障措施，如加强团队协作、推动成果转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经费保障措施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经费来源与保障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https://d.book118.com/818104103075006042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2024-09-21T19:06:07.870</cp:lastPrinted>
  <dcterms:created xsi:type="dcterms:W3CDTF">2024-09-21T11:06:07Z</dcterms:created>
  <dcterms:modified xsi:type="dcterms:W3CDTF">2024-09-21T11:06:09Z</dcterms:modified>
</cp:coreProperties>
</file>