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DFD481-21D6-4158-86B4-4427708EDF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064494-A926-431D-92DB-59BA34229D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F3FD49-073C-483B-8DED-4DFD5145A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0A2D89-7ED2-4BE1-8894-7E541CB72C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A73B1B-F09B-49FD-BADF-BCC99EAD0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F811BF-20ED-4E89-9843-7F8BFB15BE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13B0C9-2AA0-4914-A015-A6F67291CD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B6629F-6728-4DAF-90CC-381764792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3B9444-7821-46C6-9B2E-B0E8E121A5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F84A81-0475-447B-B809-FF3D7F56AB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E45EC6-C692-448E-8336-FECDF0D47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8105102130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(用)电路动态分析问题含容电路专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电路动态分析基础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一阶动态电路分析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二阶动态电路分析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含容电路专题概述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动态电路暂态过程分析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动态电路频率响应与稳定性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电路动态分析基础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动态电路概念及特点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动态电路定义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含有储能元件（电感、电容）的电路，在电路接通、断开或元件参数改变时，会引起电路中电压、电流的变化，这种电路称为动态电路。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动态电路特点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在电路发生变化时，电路中的电压、电流不能立即达到稳定值，而是需要经过一个过渡过程。这个过渡过程的长短取决于电路的时间常数。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动态元件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电感、电容等储能元件，在电路发生变化时，其储存的能量会发生变化，从而影响电路的动态过程。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换路定律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在电路发生变化（如开关的通断、元件的接入或断开等）的瞬间，电感元件中的电流和电容元件上的电压不能突变，即保持原来的值不变。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动态元件与换路定律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在电路发生变化前，根据电路的稳态条件和换路定律，求出电感元件的初始电流和电容元件的初始电压。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稳态值求解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在电路变化后达到稳定状态时，根据电路的稳态条件和已知的初始值，利用电路分析方法（如支路电流法、节点电压法等）求出电路中各支路的电流和电压。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初始值求解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初始值与稳态值求解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一阶动态电路分析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-5400000">
            <a:off x="5770591" y="1524691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788669" y="2024857"/>
            <a:ext cx="614662" cy="385690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 rot="-5400000" flipH="1" flipV="1">
            <a:off x="5770591" y="5381593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 flipH="1">
            <a:off x="3444517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 rot="5400000">
            <a:off x="5788669" y="1438299"/>
            <a:ext cx="614662" cy="473651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8053418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5402999" y="3260307"/>
            <a:ext cx="1386002" cy="13860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71377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在t=0时，电容电压为V0，电流为0。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377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初始条件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334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Vc(t)=V0+(Vs-V0)*[1-exp(-t/RC)]，其中Vc(t)为电容电压，V0为初始电压，Vs为电源电压。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334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响应公式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0888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当开关S闭合后，电源通过电阻R向电容C充电，电容电压逐渐上升，直到达到电源电压Vs。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60888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响应过程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0888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τ=RC，表示电容电压达到最终值63.2%所需的时间。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0888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时间常数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198112" y="3055420"/>
            <a:ext cx="1795777" cy="1795777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76200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5772540" y="3629848"/>
            <a:ext cx="646919" cy="646919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一阶RC电路零输入响应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初始条件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在t=0时，电感电流为I0，电压为0。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响应过程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当开关S断开后，电感L通过电阻R放电，电感电流逐渐减小，直到为0。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时间常数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τ=L/R，表示电感电流减小到初始值36.8%所需的时间。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响应公式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I(t)=I0*exp(-t/τ)，其中I(t)为电感电流，I0为初始电流。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一阶RL电路零输入响应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1011610" y="1508083"/>
            <a:ext cx="2351713" cy="99479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全响应公式</a:t>
            </a:r>
          </a:p>
        </p:txBody>
      </p:sp>
      <p:sp>
        <p:nvSpPr>
          <p:cNvPr id="9" name="AutoShape 9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对于一阶电路，全响应可以表示为稳态分量和暂态分量的叠加，即f(t)=f(∞)+[f(0+)-f(∞)]*exp(-t/τ)，其中f(t)为电路响应，f(∞)为稳态分量，[f(0+)-f(∞)]为暂态分量的初始值。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99835" y="2980276"/>
            <a:ext cx="2506259" cy="23347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时间常数τ决定了暂态过程的快慢。τ越大，暂态过程越慢；τ越小，暂态过程越快。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稳态分量是电路在长时间后的稳定状态，而暂态分量是电路从初始状态到稳态状态的过渡过程。在电路分析中，需要分别考虑稳态分量和暂态分量的影响。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622294" y="1508083"/>
            <a:ext cx="2351713" cy="99479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时间常数的影响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20534" y="1508083"/>
            <a:ext cx="2351713" cy="99479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稳态分量与暂态分量的关系</a:t>
            </a:r>
          </a:p>
        </p:txBody>
      </p:sp>
      <p:sp>
        <p:nvSpPr>
          <p:cNvPr id="18" name="Freeform 18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Freeform 19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一阶电路全响应分析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二阶动态电路分析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二阶电路在没有外部激励信号作用下的响应，即电路内部储能元件（电感、电容）的初始状态引起的响应。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零输入响应是电路内部储能元件的放电或充电过程，其特性取决于电路的结构和元件参数。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通过求解二阶常系数线性齐次微分方程，可以得到零输入响应的解析表达式。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二阶电路零输入响应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二阶电路在外部激励信号作用下，不考虑电路内部储能元件初始状态的响应。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零状态响应是外部激励信号引起的电路响应，其特性取决于激励信号的形式和电路的结构及元件参数。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通过求解二阶常系数线性非齐次微分方程，可以得到零状态响应的解析表达式。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分析方法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二阶电路零状态响应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二阶电路全响应分析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二阶电路在外部激励信号作用下，同时考虑电路内部储能元件初始状态的响应。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特性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全响应是零输入响应和零状态响应的叠加，其特性取决于激励信号的形式、电路的结构及元件参数以及储能元件的初始状态。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分析方法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通过求解二阶常系数线性非齐次微分方程，并结合初始条件，可以得到全响应的解析表达式。同时，可以利用卷积积分等方法求解全响应的数值解。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含容电路专题概述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https://d.book118.com/818105102130006033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2024-09-11T23:06:38.670</cp:lastPrinted>
  <dcterms:created xsi:type="dcterms:W3CDTF">2024-09-11T15:06:38Z</dcterms:created>
  <dcterms:modified xsi:type="dcterms:W3CDTF">2024-09-11T15:06:40Z</dcterms:modified>
</cp:coreProperties>
</file>