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1C739-0030-4E7C-874D-9C8E7BA86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0F1AA-90FE-438D-B56E-FB1D123F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A13D1-E143-49C0-9F1D-0D6CF077B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951D8-7D5D-45AC-9959-7968D9F1D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D81B2F-55A0-48E1-BCF9-B5E8C9D73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8EA906-777F-4C04-8C9C-9A2CED9EE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D80DC-8BE1-4A1C-A46A-21D5C5F55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583A5-29AB-4EC8-8415-46647319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C5AE6-78E2-4298-85BB-DCF415157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A0632-A56C-4E28-9BA0-57C4C3A68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5B123-1427-4B0A-B02D-1B64A6ECD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06006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护士长科室年终工作总结计划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科室管理优化与提升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患者安全与满意度提升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科研学术与继续教育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严格执行护理核心制度，确保患者安全。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全年共完成护理操作XX万余次，无严重护理差错事故发生。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护理人员积极参与医院各项活动，提升综合素质。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全年护理工作概况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完成医院下达的各项护理指标，如基础护理合格率、危重患者护理合格率等。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成功开展新技术、新业务，提高护理质量。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加强护理质量管理，定期开展护理质量检查和评估。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护理人员之间团结协作，形成积极向上的工作氛围。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与其他科室保持良好沟通和协作，共同为患者提供优质服务。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定期组织护理团队培训和交流，提高团队整体素质。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团队建设与协作精神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2" r="174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12" b="1251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523" r="2052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588" r="1858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优质护理服务举措及成效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开展“以患者为中心”的优质护理服务，提高患者满意度。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推行责任制整体护理，确保患者得到全面、连续的护理服务。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加强健康教育和心理护理，促进患者康复。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开展延伸护理服务，满足患者多元化需求。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科室管理优化与提升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完善各项护理管理制度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根据医院和科室实际情况，修订和完善了各项护理管理制度，包括护理安全制度、护理质量管理制度、护理教育制度等，确保各项工作有章可循。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加强制度执行力度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通过定期检查和不定期抽查的方式，确保各项制度的贯彻执行，提高护理人员对制度的认识和遵守程度。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根据制度执行情况，建立相应的奖惩机制，激励护理人员自觉遵守和执行各项制度。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管理制度完善及执行情况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护理质量评价体系建设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建立护理质量评价体系，定期对护理工作进行评价和反馈，为持续改进提供依据。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护理质量定期检查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每月组织护理质量检查小组对科室护理工作进行全面检查，发现问题及时整改。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针对检查中发现的问题，组织护理人员进行讨论分析，提出改进措施并跟踪验证，确保问题得到有效解决。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护理质量监控与持续改进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根据科室护理人员实际情况和医院培训计划，制定科室护理培训计划，明确培训目标和内容。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采用理论授课、实践操作、案例分析等多种培训方式，提高护理人员的理论水平和实际操作能力。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对培训效果进行评估和反馈，针对评估结果及时调整培训计划和方式，确保培训效果达到预期目标。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人员培训与素质提高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积极推进护理信息系统建设，实现护理工作的信息化、数字化管理，提高工作效率和质量。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护理信息系统建设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通过对护理数据的收集、整理和分析，发现护理工作中存在的问题和规律，为改进护理工作提供依据。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护理数据分析与应用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建立护理信息共享平台，促进护理人员之间的信息交流和学习，提高护理人员的整体素质和水平。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护理信息共享与交流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信息化建设在护理管理中的应用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患者安全与满意度提升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分析本年度内发生的患者安全事件，包括跌倒、压疮、用药错误等，总结事件发生的原因及后果。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针对各类安全事件，制定相应的预防措施，如加强患者评估、提高护士操作技能、完善护理流程等。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加强护士的安全意识培训，提高护士对患者安全事件的敏感性和应对能力。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患者安全事件分析及预防措施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https://d.book118.com/818106006026006034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2024-09-12T11:16:08.378</cp:lastPrinted>
  <dcterms:created xsi:type="dcterms:W3CDTF">2024-09-12T03:16:08Z</dcterms:created>
  <dcterms:modified xsi:type="dcterms:W3CDTF">2024-09-12T03:16:10Z</dcterms:modified>
</cp:coreProperties>
</file>