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DC0B1F-CE72-4E3A-9E5D-4A24BAEA96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00B074-2FE8-4721-943A-C34F6B5DA7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5F2BB8-B7B2-4064-A8CF-187E39A6BA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B8CFBA-50E0-40F5-BC6C-7240C7C5A1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12D549-900C-42C1-9DAB-9FE5631AC1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92AD251-6652-4C52-8625-B714301D13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CF3B7C6-9512-4C06-8751-44126B537C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6F4449-3021-4F0B-B9AE-9132DB5B29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F16B13-1AE8-4062-9143-536460A2A7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F53FB9-F4B7-4E63-8CC8-C54EF20A9A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B45095-FD2D-4671-8192-510AD9BF16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106047021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新材料行业2024年生产趋势展望</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行业概述与背景</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2024年生产趋势预测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技术创新与发展动态</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市场需求与竞争格局分析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供应链协同与优化探讨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绿色环保与可持续发展战略部署</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行业概述与背景</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新材料行业定义及分类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新材料定义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新材料是指新近发展或正在发展的具有优异性能的结构材料和有特殊性质的功能材料。</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按照应用领域，新材料可分为信息材料、能源材料、生物医用材料、生态环境材料、国防材料等。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新材料行业经历了从实验室研究到产业化应用的漫长过程，近年来随着科技的不断进步，新材料行业得到了快速发展。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目前，新材料行业已经成为全球经济发展的重要引擎之一，各国政府和企业纷纷加大投入，推动新材料技术的研发和应用。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现状</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政策支持</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各国政府普遍重视新材料产业的发展，通过制定相关政策和法规，为新材料行业提供税收优惠、资金扶持等政策支持。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法规约束</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为了保障新材料产业健康有序发展，各国政府也出台了一系列法规和标准，对新材料的研发、生产、应用等环节进行规范和约束。</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政策法规环境分析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2024年生产趋势预测</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总体产量预测</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随着科技的不断进步和应用的不断拓展，新材料行业将迎来更加广阔的发展空间，总产量预计将持续增长。</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新材料总产量将持续增长</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随着高端制造业、新能源、环保等领域的快速发展，对高性能、功能性新材料的需求将不断增加，其产量占比也将相应提高。</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高性能、功能性新材料占比将提高</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随着轻量化、环保、高性能等要求的提高，先进高分子材料将在汽车、电子、航空航天等领域得到广泛应用，产量预计将持续增长。</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先进高分子材料</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新型无机非金属材料如陶瓷、玻璃、水泥等，具有优异的物理、化学性能和广泛的应用前景，其产量也将保持稳定增长。</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新型无机非金属材料</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先进复合材料具有重量轻、强度高、耐腐蚀等优异性能，被广泛应用于航空航天、汽车、体育器材等领域，其产量预计将持续增长。</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先进复合材料</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各类型新材料产量预测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欧洲和北美地区将加强研发和创新</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欧洲和北美地区拥有强大的科技研发实力和创新能力，将在新材料的研发和应用方面取得重要突破。</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新兴市场国家将加快追赶步伐</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随着全球经济的不断发展，新兴市场国家将加大对新材料产业的投入和支持力度，加快追赶步伐。</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亚洲地区将继续保持领先地位</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亚洲地区拥有完善的产业链和庞大的市场需求，将继续保持在新材料领域的领先地位。</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地域分布及产能布局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技术创新与发展动态</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新材料研发</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成功研发出高性能、轻量化、环保等特性的新材料，如石墨烯、碳纳米管等，为各行业提供创新解决方案。</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材料基因组技术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应用材料基因组技术，加速新材料的研发周期，提高研发效率。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先进制造技术</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通过引入先进的制造技术，如3D打印、纳米制造等，实现材料加工精度的提升和制造成本的降低。</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关键技术突破及成果展示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研发投入持续增长</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各大企业和研究机构纷纷加大在新材料领域的研发投入，推动技术创新和产业升级。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创新成果不断涌现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在新材料领域，创新成果层出不穷，专利申请和授权数量不断增加，彰显出强大的创新能力。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创新环境不断优化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政府、企业和社会各界共同努力，营造良好的创新环境，为新材料的研发和应用提供有力支持。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研发投入与创新能力评价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国际合作项目增多</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各国在新材料领域的合作项目不断增多，共同推动新材料技术的研发和应用。</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国际学术交流频繁</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国际学术会议、研讨会等活动频繁举办，为新材料领域的专家学者提供了广泛的交流平台。</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国际标准与规范逐步建立</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各国共同制定新材料领域的国际标准与规范，促进新材料的全球化应用和发展。</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国际合作与交流情况</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市场需求与竞争格局分析</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https://d.book118.com/818106047021006027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2024-09-04T18:56:59.304</cp:lastPrinted>
  <dcterms:created xsi:type="dcterms:W3CDTF">2024-09-04T10:56:59Z</dcterms:created>
  <dcterms:modified xsi:type="dcterms:W3CDTF">2024-09-04T10:57:01Z</dcterms:modified>
</cp:coreProperties>
</file>