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806F97-6B2C-461C-98AB-A10AF4732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A29B12-38BC-4932-A332-98A8F1DD6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0F1F6B-FCA9-4156-A6DB-24401DB61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9F814-45B3-4B88-B982-0878D1319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E6BCDE-62BF-4AA2-8779-22911B2654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85171F-9D32-4027-B461-79B06F536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7BED03-FB88-4A3F-930C-5DBF91AFF9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36E9E-2601-4B4C-A64A-76CD6C0AF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2A9AC-580A-4232-A2E4-D3F87B7D5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72032-804D-494B-9867-1C4BF5032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7E472-B276-4D23-89F0-E9F3992CE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06076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《数字印前技术》PPT课件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数字印前技术概述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数字印前技术的基本原理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数字印前技术的流程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数字印前技术的优势与挑战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数字印前技术的应用案例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数字印前技术概述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数字印前技术是指利用数字化工具和流程进行印刷品制作和输出的技术。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高效、灵活、可定制性强，能够满足个性化、短版印刷等需求，降低生产成本，提高印刷品质量。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81" r="200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数字印前技术已经成为了印刷行业的主流技术，广泛应用于各类印刷品的制作和输出。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初期阶段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20世纪80年代，计算机排版和桌面出版系统开始出现，取代了传统的手工排版方式。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20世纪90年代，随着计算机技术的不断发展，数字印前技术逐渐成熟，各种专业软件和设备不断涌现。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数字印前技术的发展历程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包装印刷</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商业印刷</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个性化印刷</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短版印刷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数字印前技术的应用领域</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利用数字印前技术制作各种包装盒、纸袋等产品，具有高效、环保、可定制性强的特点。</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利用数字印前技术制作宣传册、海报、名片等商业印刷品，具有快速、灵活、高效的特点。</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利用数字印前技术进行短版印刷，具有快速、灵活、环保的特点，适合小批量、高要求的印刷品制作。</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利用数字印前技术制作个性化印刷品，如照片书、定制T恤、DIY贺卡等，满足消费者个性化需求。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数字印前技术的基本原理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数字图像处理是数字印前技术的核心，主要涉及图像的输入、处理、编辑和输出等环节。</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通过数字图像处理技术，可以对图像进行各种调整和修饰，如色彩校正、对比度调整、锐化等，以提高图像质量和满足印刷要求。</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数字图像处理技术还可以实现自动化排版、拼版等操作，提高生产效率。</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数字图像处理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色彩管理是数字印前技术的关键环节，主要涉及色彩空间的转换、色彩匹配和色彩一致性控制等。</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通过色彩管理技术，可以实现不同设备间的颜色一致性，提高印刷品的颜色还原度和准确性。</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色彩管理技术还可以帮助印刷企业建立自己的色彩标准和规范，提高印刷品的质量和品牌形象。</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4032" r="403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色彩管理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数字印刷材料是实现数字印刷的物质基础，包括各种纸张、塑料、金属等材料。</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数字印刷材料需要具备特定的物理和化学性能，如表面张力、吸墨性、干燥性等，以满足印刷要求。</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随着技术的不断发展，数字印刷材料也在不断更新换代，为印刷企业提供更多的选择和可能性。</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729" r="572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389" r="53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数字印刷材料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数字印刷设备是实现数字印刷的硬件基础，包括喷墨打印机、激光打印机、热转印机等设备。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数字印刷设备需要具备高精度、高速度、高稳定性等特点，以保证印刷质量和生产效率。</a:t>
            </a:r>
          </a:p>
        </p:txBody>
      </p:sp>
      <p:pic>
        <p:nvPicPr>
          <p:cNvPr id="6" name="Picture 6"/>
          <p:cNvPicPr>
            <a:picLocks noChangeAspect="1"/>
          </p:cNvPicPr>
          <p:nvPr/>
        </p:nvPicPr>
        <p:blipFill>
          <a:blip r:embed="rId2"/>
          <a:srcRect t="7683" b="768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随着技术的不断发展，数字印刷设备也在不断升级换代，提高印刷质量和生产效率。</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数字印刷设备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数字印前技术的流程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图文设计与排版</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这是数字印前技术的第一步，涉及到文字和图形的组合与排列，以形成具有视觉吸引力的页面。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图文设计与排版是数字印前技术的关键环节，它涉及到文字、图形、图像等视觉元素的组合与排列。这一步骤的目标是创造出具有视觉吸引力和可读性的页面，同时确保这些页面在输出后能够准确地传达信息。在进行图文设计与排版时，需要考虑字体、字号、行距、对齐方式、色彩搭配等元素，以及不同媒介的特性和限制。</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https://d.book118.com/818106076141006023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2024-08-30T18:40:10.726</cp:lastPrinted>
  <dcterms:created xsi:type="dcterms:W3CDTF">2024-08-30T10:40:10Z</dcterms:created>
  <dcterms:modified xsi:type="dcterms:W3CDTF">2024-08-30T10:40:12Z</dcterms:modified>
</cp:coreProperties>
</file>