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4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6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999F9-8E93-4F79-80B3-AE74C9144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34135-95AE-4187-8D53-1C52C16BC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3D866-B076-45F1-AB69-D7F6F63EA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408AC-17E3-48C3-A552-B09DC28A6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EB870B-CC47-4D3F-AA8A-438C823C1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DA3041-522B-4E30-A320-C1682CCEF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9C8393-FA42-47E0-9CEC-8D46AEE96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D7828-B5E6-4CA7-8D4D-399A19307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7B9BB-CDC7-479A-BE2F-C454706F9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C406B-146D-4575-8E73-36E9F34E5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69ED3-E108-43E0-848B-0EC3F35CA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36" r:id="rId2"/>
    <p:sldLayoutId id="2147485837" r:id="rId3"/>
    <p:sldLayoutId id="2147485838" r:id="rId4"/>
    <p:sldLayoutId id="2147485839" r:id="rId5"/>
    <p:sldLayoutId id="2147485840" r:id="rId6"/>
    <p:sldLayoutId id="2147485841" r:id="rId7"/>
    <p:sldLayoutId id="2147485842" r:id="rId8"/>
    <p:sldLayoutId id="2147485843" r:id="rId9"/>
    <p:sldLayoutId id="2147485844" r:id="rId10"/>
    <p:sldLayoutId id="214748584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06104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大学经济学通论经典课件第八章-经济增长与波动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经济增长的概念与定义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经济增长的源泉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经济增长的波动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经济增长的国际比较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经济增长的政策调控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经济增长的概念与定义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经济增长的定义</a:t>
            </a:r>
            <a:endParaRPr lang="zh-CN" altLang="en-US"/>
          </a:p>
        </p:txBody>
      </p:sp>
      <p:sp>
        <p:nvSpPr>
          <p:cNvPr id="104931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经济增长是指一个国家或地区在一定时期内生产活动的成果，通常用国内生产总值（GDP）来衡量。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经济增长是经济发展的核心，是实现可持续发展的关键。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经济增长通常伴随着就业机会的增加、生活水平的提高、社会福利的改善等。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经济增长是政府制定经济政策的重要依据，也是评估经济发展水平的重要指标。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经济增长的衡量指标</a:t>
            </a:r>
            <a:endParaRPr lang="zh-CN" altLang="en-US"/>
          </a:p>
        </p:txBody>
      </p:sp>
      <p:sp>
        <p:nvSpPr>
          <p:cNvPr id="10493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国内生产总值（GDP）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人均GDP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经济增长率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失业率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经济增长的分类</a:t>
            </a:r>
            <a:endParaRPr lang="zh-CN" altLang="en-US"/>
          </a:p>
        </p:txBody>
      </p:sp>
      <p:sp>
        <p:nvSpPr>
          <p:cNvPr id="1049428" name="正文"/>
          <p:cNvSpPr txBox="1"/>
          <p:nvPr>
            <p:custDataLst>
              <p:tags r:id="rId2"/>
            </p:custDataLst>
          </p:nvPr>
        </p:nvSpPr>
        <p:spPr>
          <a:xfrm>
            <a:off x="2787010" y="1879857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劳动投入的增长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资本投入的增长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生产要素效率的提高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标题"/>
          <p:cNvSpPr txBox="1"/>
          <p:nvPr>
            <p:custDataLst>
              <p:tags r:id="rId3"/>
            </p:custDataLst>
          </p:nvPr>
        </p:nvSpPr>
        <p:spPr>
          <a:xfrm>
            <a:off x="2787690" y="1364400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按照经济增长的源泉分类： - 劳动投入的增长 - 资本投入的增长 - 生产要素效率的提高 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32" name="标题"/>
          <p:cNvSpPr txBox="1"/>
          <p:nvPr>
            <p:custDataLst>
              <p:tags r:id="rId4"/>
            </p:custDataLst>
          </p:nvPr>
        </p:nvSpPr>
        <p:spPr>
          <a:xfrm>
            <a:off x="2787690" y="5058283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按照经济增长的稳定性分类： - 稳定型经济增长 - 不稳定型经济增长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34" name="正文"/>
          <p:cNvSpPr txBox="1"/>
          <p:nvPr>
            <p:custDataLst>
              <p:tags r:id="rId5"/>
            </p:custDataLst>
          </p:nvPr>
        </p:nvSpPr>
        <p:spPr>
          <a:xfrm>
            <a:off x="2787690" y="5573740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稳定型经济增长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不稳定型经济增长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正文"/>
          <p:cNvSpPr txBox="1"/>
          <p:nvPr>
            <p:custDataLst>
              <p:tags r:id="rId6"/>
            </p:custDataLst>
          </p:nvPr>
        </p:nvSpPr>
        <p:spPr>
          <a:xfrm>
            <a:off x="2787690" y="3110698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粗放型经济增长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集约型经济增长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标题"/>
          <p:cNvSpPr txBox="1"/>
          <p:nvPr>
            <p:custDataLst>
              <p:tags r:id="rId7"/>
            </p:custDataLst>
          </p:nvPr>
        </p:nvSpPr>
        <p:spPr>
          <a:xfrm>
            <a:off x="2788370" y="2595921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按照经济增长的性质分类： - 粗放型经济增长 - 集约型经济增长 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40" name="标题"/>
          <p:cNvSpPr txBox="1"/>
          <p:nvPr>
            <p:custDataLst>
              <p:tags r:id="rId8"/>
            </p:custDataLst>
          </p:nvPr>
        </p:nvSpPr>
        <p:spPr>
          <a:xfrm>
            <a:off x="2788370" y="3826762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按照经济增长的路径分类： - 收敛型经济增长 - 发散型经济增长 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42" name="正文"/>
          <p:cNvSpPr txBox="1"/>
          <p:nvPr>
            <p:custDataLst>
              <p:tags r:id="rId9"/>
            </p:custDataLst>
          </p:nvPr>
        </p:nvSpPr>
        <p:spPr>
          <a:xfrm>
            <a:off x="2787690" y="4342219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收敛型经济增长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发散型经济增长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经济增长的源泉</a:t>
            </a:r>
            <a:endParaRPr lang="zh-CN" altLang="en-US"/>
          </a:p>
        </p:txBody>
      </p:sp>
      <p:sp>
        <p:nvSpPr>
          <p:cNvPr id="10494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资本积累与经济增长</a:t>
            </a:r>
            <a:endParaRPr lang="zh-CN" altLang="en-US"/>
          </a:p>
        </p:txBody>
      </p:sp>
      <p:sp>
        <p:nvSpPr>
          <p:cNvPr id="104959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资本积累与经济增长的关系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资本积累的定义和重要性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资本积累的途径和方式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资本积累的限制和挑战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劳动力投入与经济增长</a:t>
            </a:r>
            <a:endParaRPr lang="zh-CN" altLang="en-US"/>
          </a:p>
        </p:txBody>
      </p:sp>
      <p:sp>
        <p:nvSpPr>
          <p:cNvPr id="10496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劳动力投入对经济增长的贡献：通过增加劳动力投入，可以促进经济增长，提高生产效率。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劳动力素质与经济增长：提高劳动力素质，如教育、培训等，可以促进经济增长，提高生产效率。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劳动力流动与经济增长：劳动力流动可以促进资源的优化配置，提高生产效率，从而促进经济增长。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劳动力政策与经济增长：政府可以通过制定相关政策，如就业政策、劳动力市场政策等，促进劳动力市场的健康发展，从而促进经济增长。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技术进步与经济增长</a:t>
            </a:r>
            <a:endParaRPr lang="zh-CN" altLang="en-US"/>
          </a:p>
        </p:txBody>
      </p:sp>
      <p:sp>
        <p:nvSpPr>
          <p:cNvPr id="104971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1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2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2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技术进步的源泉和机制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3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技术进步与经济增长的关系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3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技术进步的定义和分类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3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技术进步对经济增长的贡献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经济增长的波动</a:t>
            </a:r>
            <a:endParaRPr lang="zh-CN" altLang="en-US"/>
          </a:p>
        </p:txBody>
      </p:sp>
      <p:sp>
        <p:nvSpPr>
          <p:cNvPr id="10497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经济周期与波动</a:t>
            </a:r>
            <a:endParaRPr lang="zh-CN" altLang="en-US"/>
          </a:p>
        </p:txBody>
      </p:sp>
      <p:sp>
        <p:nvSpPr>
          <p:cNvPr id="104988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8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9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9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0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经济周期与波动的相互关系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0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应对经济周期与波动的策略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0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经济周期的定义和类型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0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经济波动的原因和机制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波动的原因与机制</a:t>
            </a:r>
            <a:endParaRPr lang="zh-CN" altLang="en-US"/>
          </a:p>
        </p:txBody>
      </p:sp>
      <p:sp>
        <p:nvSpPr>
          <p:cNvPr id="104994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经济增长波动的原因：外部冲击、内部因素、政策调整等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经济增长波动的机制：经济系统的不稳定性、市场供需变化、政策效应等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经济增长波动的影响：对经济、社会、环境等方面的影响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应对经济增长波动的策略：政策调整、市场干预、技术创新等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https://d.book118.com/818106104016006023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3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大学经济学通论经典课件第八章-经济增长与波动</vt:lpstr>
      <vt:lpstr>目录</vt:lpstr>
      <vt:lpstr>单击此处添加章节标题</vt:lpstr>
      <vt:lpstr>经济增长的概念与定义</vt:lpstr>
      <vt:lpstr>PowerPoint Presentation</vt:lpstr>
      <vt:lpstr>经济增长的定义</vt:lpstr>
      <vt:lpstr>经济增长的衡量指标</vt:lpstr>
      <vt:lpstr>经济增长的分类</vt:lpstr>
      <vt:lpstr>经济增长的源泉</vt:lpstr>
      <vt:lpstr>PowerPoint Presentation</vt:lpstr>
      <vt:lpstr>资本积累与经济增长</vt:lpstr>
      <vt:lpstr>劳动力投入与经济增长</vt:lpstr>
      <vt:lpstr>技术进步与经济增长</vt:lpstr>
      <vt:lpstr>经济增长的波动</vt:lpstr>
      <vt:lpstr>PowerPoint Presentation</vt:lpstr>
      <vt:lpstr>经济周期与波动</vt:lpstr>
      <vt:lpstr>波动的原因与机制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2024-08-29T12:22:29.614</cp:lastPrinted>
  <dcterms:created xsi:type="dcterms:W3CDTF">2024-08-29T04:22:29Z</dcterms:created>
  <dcterms:modified xsi:type="dcterms:W3CDTF">2024-08-29T04:22:31Z</dcterms:modified>
</cp:coreProperties>
</file>